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1119A-CB4F-4D21-8998-FDDE6B9A3CF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7E66C2-102F-4E46-92F9-D6BB18D8E883}">
      <dgm:prSet/>
      <dgm:spPr/>
      <dgm:t>
        <a:bodyPr/>
        <a:lstStyle/>
        <a:p>
          <a:r>
            <a:rPr lang="zh-TW" dirty="0"/>
            <a:t>身體的哪些部位不能讓別人碰觸</a:t>
          </a:r>
          <a:endParaRPr lang="en-US" altLang="zh-TW" dirty="0"/>
        </a:p>
        <a:p>
          <a:r>
            <a:rPr lang="en-US" altLang="zh-TW" dirty="0"/>
            <a:t>『</a:t>
          </a:r>
          <a:r>
            <a:rPr lang="zh-TW" altLang="en-US" b="1" dirty="0">
              <a:solidFill>
                <a:srgbClr val="FF0000"/>
              </a:solidFill>
            </a:rPr>
            <a:t>短袖短褲遮住的部位</a:t>
          </a:r>
          <a:r>
            <a:rPr lang="en-US" altLang="zh-TW" dirty="0"/>
            <a:t>』</a:t>
          </a:r>
          <a:endParaRPr lang="en-US" dirty="0"/>
        </a:p>
      </dgm:t>
    </dgm:pt>
    <dgm:pt modelId="{D98E8A5D-2748-4504-8BF5-5162D4520A73}" type="parTrans" cxnId="{DA7F7E0D-88EF-41AD-9453-9AA824B6F118}">
      <dgm:prSet/>
      <dgm:spPr/>
      <dgm:t>
        <a:bodyPr/>
        <a:lstStyle/>
        <a:p>
          <a:endParaRPr lang="en-US"/>
        </a:p>
      </dgm:t>
    </dgm:pt>
    <dgm:pt modelId="{4ADC213C-CB2F-4B16-B342-824C6CBB27DF}" type="sibTrans" cxnId="{DA7F7E0D-88EF-41AD-9453-9AA824B6F118}">
      <dgm:prSet/>
      <dgm:spPr/>
      <dgm:t>
        <a:bodyPr/>
        <a:lstStyle/>
        <a:p>
          <a:endParaRPr lang="en-US"/>
        </a:p>
      </dgm:t>
    </dgm:pt>
    <dgm:pt modelId="{5B8EC33F-0585-DC4F-B170-7FCD5EFED4B5}" type="pres">
      <dgm:prSet presAssocID="{4191119A-CB4F-4D21-8998-FDDE6B9A3C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8FFCA7-A421-5D49-A9BA-E5F530C0C466}" type="pres">
      <dgm:prSet presAssocID="{B07E66C2-102F-4E46-92F9-D6BB18D8E883}" presName="hierRoot1" presStyleCnt="0"/>
      <dgm:spPr/>
    </dgm:pt>
    <dgm:pt modelId="{74995D4E-4CFF-D046-940B-69A17682377F}" type="pres">
      <dgm:prSet presAssocID="{B07E66C2-102F-4E46-92F9-D6BB18D8E883}" presName="composite" presStyleCnt="0"/>
      <dgm:spPr/>
    </dgm:pt>
    <dgm:pt modelId="{7CA58B1B-666A-BA47-AB57-ED52E7AF03F0}" type="pres">
      <dgm:prSet presAssocID="{B07E66C2-102F-4E46-92F9-D6BB18D8E883}" presName="background" presStyleLbl="node0" presStyleIdx="0" presStyleCnt="1"/>
      <dgm:spPr/>
    </dgm:pt>
    <dgm:pt modelId="{25BCAD65-4D34-A147-AB7C-44D930F045F5}" type="pres">
      <dgm:prSet presAssocID="{B07E66C2-102F-4E46-92F9-D6BB18D8E883}" presName="text" presStyleLbl="fgAcc0" presStyleIdx="0" presStyleCnt="1" custScaleX="148328">
        <dgm:presLayoutVars>
          <dgm:chPref val="3"/>
        </dgm:presLayoutVars>
      </dgm:prSet>
      <dgm:spPr/>
    </dgm:pt>
    <dgm:pt modelId="{AED24A6C-B71F-CB4E-BEBC-7A0A39E7412D}" type="pres">
      <dgm:prSet presAssocID="{B07E66C2-102F-4E46-92F9-D6BB18D8E883}" presName="hierChild2" presStyleCnt="0"/>
      <dgm:spPr/>
    </dgm:pt>
  </dgm:ptLst>
  <dgm:cxnLst>
    <dgm:cxn modelId="{DA7F7E0D-88EF-41AD-9453-9AA824B6F118}" srcId="{4191119A-CB4F-4D21-8998-FDDE6B9A3CF5}" destId="{B07E66C2-102F-4E46-92F9-D6BB18D8E883}" srcOrd="0" destOrd="0" parTransId="{D98E8A5D-2748-4504-8BF5-5162D4520A73}" sibTransId="{4ADC213C-CB2F-4B16-B342-824C6CBB27DF}"/>
    <dgm:cxn modelId="{EF28970E-1778-9F43-B2BA-52C4C564A3FA}" type="presOf" srcId="{4191119A-CB4F-4D21-8998-FDDE6B9A3CF5}" destId="{5B8EC33F-0585-DC4F-B170-7FCD5EFED4B5}" srcOrd="0" destOrd="0" presId="urn:microsoft.com/office/officeart/2005/8/layout/hierarchy1"/>
    <dgm:cxn modelId="{2E40DDE0-ED38-5C47-8770-A594348E6855}" type="presOf" srcId="{B07E66C2-102F-4E46-92F9-D6BB18D8E883}" destId="{25BCAD65-4D34-A147-AB7C-44D930F045F5}" srcOrd="0" destOrd="0" presId="urn:microsoft.com/office/officeart/2005/8/layout/hierarchy1"/>
    <dgm:cxn modelId="{AE9AE9B9-3DB7-1D44-916B-2BB4E84F646A}" type="presParOf" srcId="{5B8EC33F-0585-DC4F-B170-7FCD5EFED4B5}" destId="{E38FFCA7-A421-5D49-A9BA-E5F530C0C466}" srcOrd="0" destOrd="0" presId="urn:microsoft.com/office/officeart/2005/8/layout/hierarchy1"/>
    <dgm:cxn modelId="{64C6B2B8-E6FE-024E-B272-C8BA065A3E8B}" type="presParOf" srcId="{E38FFCA7-A421-5D49-A9BA-E5F530C0C466}" destId="{74995D4E-4CFF-D046-940B-69A17682377F}" srcOrd="0" destOrd="0" presId="urn:microsoft.com/office/officeart/2005/8/layout/hierarchy1"/>
    <dgm:cxn modelId="{C41FDF29-1F9D-D943-AB52-5252CA05D0C1}" type="presParOf" srcId="{74995D4E-4CFF-D046-940B-69A17682377F}" destId="{7CA58B1B-666A-BA47-AB57-ED52E7AF03F0}" srcOrd="0" destOrd="0" presId="urn:microsoft.com/office/officeart/2005/8/layout/hierarchy1"/>
    <dgm:cxn modelId="{B49FDE1B-6668-8F48-A5C0-1EE9EDEF7A98}" type="presParOf" srcId="{74995D4E-4CFF-D046-940B-69A17682377F}" destId="{25BCAD65-4D34-A147-AB7C-44D930F045F5}" srcOrd="1" destOrd="0" presId="urn:microsoft.com/office/officeart/2005/8/layout/hierarchy1"/>
    <dgm:cxn modelId="{54EC190A-0C8D-C84B-904B-32B4E75FE9DF}" type="presParOf" srcId="{E38FFCA7-A421-5D49-A9BA-E5F530C0C466}" destId="{AED24A6C-B71F-CB4E-BEBC-7A0A39E741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58B1B-666A-BA47-AB57-ED52E7AF03F0}">
      <dsp:nvSpPr>
        <dsp:cNvPr id="0" name=""/>
        <dsp:cNvSpPr/>
      </dsp:nvSpPr>
      <dsp:spPr>
        <a:xfrm>
          <a:off x="722911" y="197"/>
          <a:ext cx="8800039" cy="3767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CAD65-4D34-A147-AB7C-44D930F045F5}">
      <dsp:nvSpPr>
        <dsp:cNvPr id="0" name=""/>
        <dsp:cNvSpPr/>
      </dsp:nvSpPr>
      <dsp:spPr>
        <a:xfrm>
          <a:off x="1382114" y="626440"/>
          <a:ext cx="8800039" cy="3767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000" kern="1200" dirty="0"/>
            <a:t>身體的哪些部位不能讓別人碰觸</a:t>
          </a:r>
          <a:endParaRPr lang="en-US" altLang="zh-TW" sz="6000" kern="1200" dirty="0"/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6000" kern="1200" dirty="0"/>
            <a:t>『</a:t>
          </a:r>
          <a:r>
            <a:rPr lang="zh-TW" altLang="en-US" sz="6000" b="1" kern="1200" dirty="0">
              <a:solidFill>
                <a:srgbClr val="FF0000"/>
              </a:solidFill>
            </a:rPr>
            <a:t>短袖短褲遮住的部位</a:t>
          </a:r>
          <a:r>
            <a:rPr lang="en-US" altLang="zh-TW" sz="6000" kern="1200" dirty="0"/>
            <a:t>』</a:t>
          </a:r>
          <a:endParaRPr lang="en-US" sz="6000" kern="1200" dirty="0"/>
        </a:p>
      </dsp:txBody>
      <dsp:txXfrm>
        <a:off x="1492456" y="736782"/>
        <a:ext cx="8579355" cy="3546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E6B81F-81E3-214D-BF1B-5A3BE634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AD54E7-8420-FE41-9536-2024E725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E88542-485A-054E-856A-13876C4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6FEC29-B739-AA4B-AD63-5FB0889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46BDB9-F8AA-5C4C-AE0F-EC3308F8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317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49226-5A59-4D4B-81C4-25644620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9ECB7D-18AB-454C-9C6E-3D5FF6A61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0B6563-361F-D948-A913-DEB490D4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D8D04D-6A19-B24C-AB8C-67676011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B17384-7C74-484C-9118-111DDD0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13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25B9B3-6C5A-C948-974A-CA4E93BF8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854476-D241-D74F-BD7D-C0CE1796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A89D2C-633F-624E-880B-36D821A7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683D49-311E-224E-B110-76B78DB0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B45ABC-3CAC-A440-9F64-A17C587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479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A6590-1989-C446-9E58-CF594948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387E6D-78D7-CA4F-8D0F-1FE2205A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3EEC71-5006-4548-9D1E-936FAAE2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B070FF-4909-A943-86B8-CD396E5B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46BBD0-CDE1-A249-844F-C61E5AC3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61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192C8-3973-B744-AD6B-8D55FB08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98902E-A68A-DF4D-9659-5E86CE08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FAD29B-E8EE-6147-B02A-3D35E445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A880B4-6431-1149-9718-84975707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ADB9D1-5B56-6349-A42F-2DF60FD5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AC01B-68BB-0A49-BA36-F01795AC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60D9A2-2416-9C41-944D-215788076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29A2BE-CC8E-1745-9464-E35C9DF9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43D68-FF98-1647-BF22-60785675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86A7E1-A2C4-8743-A682-EE15A966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3E93EB-546A-0F43-8B72-0F0F2FA5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916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EAEB00-C959-5B44-A122-58042AA9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6A99DB-4A99-A243-81EA-359F80B5F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B2CC9-431D-314D-95EA-C3F69E51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2B7D3D-B24B-9843-B5FD-86FD66613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46A482-E089-C647-8FBC-FF086E774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A36D762-707C-754C-B40B-D820C612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2F2C31-B2BF-AE45-BC60-76E57B7C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1D3DE6C-8BDE-CC4E-9F28-857D610F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7134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7B236-0AE5-AB42-9742-C6F2397A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311269-8738-384C-8B21-AA2F019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3939AC-8F02-1843-8869-C9204244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8D1860-9565-DE4B-98D8-65B89ECC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791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8CA633-299D-F441-AE24-0051EE93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F4D789-65FE-5E40-A4B7-1B3E77EE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0399BF-A9C0-AB4D-A02E-516D80E6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58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D66D7E-61C5-FC44-B2C0-44993AFC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CDF13A-08AC-E149-A849-6C5920E4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C3C5FF-EA02-AC49-A909-7AC0A052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A82A8C-CAC2-F447-BE23-1CFF4B7F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2F4BCD-58E4-8B42-989B-F6E068AF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F46DA1-8234-EA4A-8D85-B2548833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85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4BFBB-23FF-5E42-A67E-AE277E36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10C1D74-0EEF-9C40-88B5-15CA8BCEB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7F1FC2-D73B-4340-B81F-2233B00B0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FC2572-8854-AE4B-8670-62D2B709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106407-05AC-0F4F-AEF7-6EAAA26D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865E1F-90BC-1C41-8A9B-9D36F38B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846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8033865-EC34-8A44-A4F6-BC9264C6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29ED2F-1B81-6F43-B905-59A91D9B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50DFCF-9494-0F47-8132-0DF46485F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90AB-C9C5-D94D-8048-8155D78D5CC8}" type="datetimeFigureOut">
              <a:rPr kumimoji="1" lang="zh-TW" altLang="en-US" smtClean="0"/>
              <a:t>2021/5/29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AFA835-05CF-4349-9F6D-8248043D2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F928A9-BFF6-4744-8F14-983ED30B3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85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8IotZI0KUO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KTWkd6OyZ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8926BACF-B0B1-D14E-A567-85DEFAA4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822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一年級</a:t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健康與體育</a:t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第四單元</a:t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自我保護小勇士</a:t>
            </a:r>
            <a:endParaRPr kumimoji="1" lang="en-US" altLang="zh-TW" sz="5600" b="1" kern="1200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FF704B-22F0-464E-919B-B7FBBFE8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dirty="0"/>
              <a:t>建立「身體自主權」的觀念 </a:t>
            </a:r>
            <a:endParaRPr kumimoji="1"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BB4CC6-9C36-A040-B7D2-5B15C8CE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 認識身體界線與尊重他人的身體自主權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kumimoji="1" lang="zh-TW" alt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9893A527-BFAF-7545-A7CE-F408EFDC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60" y="2271212"/>
            <a:ext cx="9904907" cy="43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CB7DCA4-BF69-174C-B3B3-887256C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dirty="0"/>
              <a:t>認識隱私權與日常生活的關係</a:t>
            </a:r>
            <a:endParaRPr kumimoji="1" lang="zh-TW" altLang="en-US" dirty="0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3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3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內容版面配置區 2">
            <a:extLst>
              <a:ext uri="{FF2B5EF4-FFF2-40B4-BE49-F238E27FC236}">
                <a16:creationId xmlns:a16="http://schemas.microsoft.com/office/drawing/2014/main" id="{69D14791-04CF-4080-8D82-C268757DF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575033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6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38750B1-8088-9E43-91CD-A33C776C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zh-TW" altLang="en-US" sz="4000" b="1" dirty="0">
                <a:latin typeface="Heiti SC Medium" pitchFamily="2" charset="-128"/>
                <a:ea typeface="Heiti SC Medium" pitchFamily="2" charset="-128"/>
              </a:rPr>
              <a:t>分辨有侵犯行為的身體碰觸 </a:t>
            </a:r>
            <a:br>
              <a:rPr lang="zh-TW" altLang="en-US" sz="4000" b="1" dirty="0">
                <a:latin typeface="Heiti SC Medium" pitchFamily="2" charset="-128"/>
                <a:ea typeface="Heiti SC Medium" pitchFamily="2" charset="-128"/>
              </a:rPr>
            </a:br>
            <a:endParaRPr kumimoji="1"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82E124-3DAE-A944-BBB8-81D76334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0"/>
            <a:ext cx="5456186" cy="30136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>『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不要就是不要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>』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教兒童自我保護的繪本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kumimoji="1" lang="en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https://youtu.be/8IotZI0KUOQ</a:t>
            </a:r>
            <a:endParaRPr kumimoji="1" lang="zh-TW" altLang="en-US" dirty="0"/>
          </a:p>
        </p:txBody>
      </p:sp>
      <p:pic>
        <p:nvPicPr>
          <p:cNvPr id="5" name="圖片 4" descr="一張含有 文字, 美工圖案 的圖片&#10;&#10;自動產生的描述">
            <a:extLst>
              <a:ext uri="{FF2B5EF4-FFF2-40B4-BE49-F238E27FC236}">
                <a16:creationId xmlns:a16="http://schemas.microsoft.com/office/drawing/2014/main" id="{ECBED6D1-5C67-CF42-8B18-70EEFB3B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38" y="3013637"/>
            <a:ext cx="4202608" cy="3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265658-795C-A74A-AC6C-FEC4BD96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794465" cy="4064628"/>
          </a:xfrm>
        </p:spPr>
        <p:txBody>
          <a:bodyPr>
            <a:normAutofit/>
          </a:bodyPr>
          <a:lstStyle/>
          <a:p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>我會保護</a:t>
            </a:r>
            <a:b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>自己的身體</a:t>
            </a:r>
            <a:br>
              <a:rPr lang="zh-TW" altLang="en-US" dirty="0">
                <a:solidFill>
                  <a:srgbClr val="FFFFFF"/>
                </a:solidFill>
              </a:rPr>
            </a:b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35" name="Arc 2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328D44-F13C-8143-A201-4F2A2214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2720051"/>
            <a:ext cx="6300794" cy="1392768"/>
          </a:xfrm>
        </p:spPr>
        <p:txBody>
          <a:bodyPr>
            <a:normAutofit/>
          </a:bodyPr>
          <a:lstStyle/>
          <a:p>
            <a:r>
              <a:rPr kumimoji="1" lang="zh-CN" altLang="en-US" sz="3600" dirty="0">
                <a:latin typeface="Heiti SC Medium" pitchFamily="2" charset="-128"/>
                <a:ea typeface="Heiti SC Medium" pitchFamily="2" charset="-128"/>
              </a:rPr>
              <a:t>點選影片內容：</a:t>
            </a:r>
            <a:r>
              <a:rPr kumimoji="1" lang="en" altLang="zh-CN" sz="3000" dirty="0">
                <a:latin typeface="Heiti SC Medium" pitchFamily="2" charset="-128"/>
                <a:ea typeface="Heiti SC Medium" pitchFamily="2" charset="-128"/>
                <a:hlinkClick r:id="rId2"/>
              </a:rPr>
              <a:t>https://youtu.be/ZKTWkd6OyZg</a:t>
            </a:r>
            <a:endParaRPr kumimoji="1" lang="en-US" altLang="zh-TW" sz="30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06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103</Words>
  <Application>Microsoft Macintosh PowerPoint</Application>
  <PresentationFormat>寬螢幕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Heiti SC Medium</vt:lpstr>
      <vt:lpstr>Arial</vt:lpstr>
      <vt:lpstr>Calibri</vt:lpstr>
      <vt:lpstr>Calibri Light</vt:lpstr>
      <vt:lpstr>Wingdings</vt:lpstr>
      <vt:lpstr>Office 佈景主題</vt:lpstr>
      <vt:lpstr>一年級  健康與體育  第四單元 自我保護小勇士</vt:lpstr>
      <vt:lpstr>建立「身體自主權」的觀念 </vt:lpstr>
      <vt:lpstr>認識隱私權與日常生活的關係</vt:lpstr>
      <vt:lpstr>分辨有侵犯行為的身體碰觸  </vt:lpstr>
      <vt:lpstr>我會保護 自己的身體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健康  第四單元 自我保護小勇士</dc:title>
  <dc:creator>vivianne yao</dc:creator>
  <cp:lastModifiedBy>vivianne yao</cp:lastModifiedBy>
  <cp:revision>5</cp:revision>
  <dcterms:created xsi:type="dcterms:W3CDTF">2021-05-29T13:56:35Z</dcterms:created>
  <dcterms:modified xsi:type="dcterms:W3CDTF">2021-05-29T14:17:37Z</dcterms:modified>
</cp:coreProperties>
</file>