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4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學生教育帳號登入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google classroom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0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手機或平板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79" y="508001"/>
            <a:ext cx="4627503" cy="5781984"/>
          </a:xfrm>
        </p:spPr>
      </p:pic>
    </p:spTree>
    <p:extLst>
      <p:ext uri="{BB962C8B-B14F-4D97-AF65-F5344CB8AC3E}">
        <p14:creationId xmlns:p14="http://schemas.microsoft.com/office/powerpoint/2010/main" val="27360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開啟無痕式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進入南勢國小網頁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1006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開啟無痕式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進入南勢國小網頁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843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開啟無痕式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進入南勢國小網頁</a:t>
            </a:r>
            <a: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6469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900752"/>
            <a:ext cx="6900332" cy="5141273"/>
          </a:xfrm>
        </p:spPr>
      </p:pic>
    </p:spTree>
    <p:extLst>
      <p:ext uri="{BB962C8B-B14F-4D97-AF65-F5344CB8AC3E}">
        <p14:creationId xmlns:p14="http://schemas.microsoft.com/office/powerpoint/2010/main" val="28117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1544317"/>
            <a:ext cx="6900332" cy="4467521"/>
          </a:xfrm>
        </p:spPr>
      </p:pic>
    </p:spTree>
    <p:extLst>
      <p:ext uri="{BB962C8B-B14F-4D97-AF65-F5344CB8AC3E}">
        <p14:creationId xmlns:p14="http://schemas.microsoft.com/office/powerpoint/2010/main" val="14835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791570"/>
            <a:ext cx="6900332" cy="5250455"/>
          </a:xfrm>
        </p:spPr>
      </p:pic>
    </p:spTree>
    <p:extLst>
      <p:ext uri="{BB962C8B-B14F-4D97-AF65-F5344CB8AC3E}">
        <p14:creationId xmlns:p14="http://schemas.microsoft.com/office/powerpoint/2010/main" val="14586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9" y="414059"/>
            <a:ext cx="8188237" cy="6434705"/>
          </a:xfrm>
        </p:spPr>
      </p:pic>
    </p:spTree>
    <p:extLst>
      <p:ext uri="{BB962C8B-B14F-4D97-AF65-F5344CB8AC3E}">
        <p14:creationId xmlns:p14="http://schemas.microsoft.com/office/powerpoint/2010/main" val="235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電腦版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8" y="1366981"/>
            <a:ext cx="10131264" cy="5135417"/>
          </a:xfrm>
        </p:spPr>
      </p:pic>
    </p:spTree>
    <p:extLst>
      <p:ext uri="{BB962C8B-B14F-4D97-AF65-F5344CB8AC3E}">
        <p14:creationId xmlns:p14="http://schemas.microsoft.com/office/powerpoint/2010/main" val="1256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24</Words>
  <Application>Microsoft Office PowerPoint</Application>
  <PresentationFormat>寬螢幕</PresentationFormat>
  <Paragraphs>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標楷體</vt:lpstr>
      <vt:lpstr>Arial</vt:lpstr>
      <vt:lpstr>Trebuchet MS</vt:lpstr>
      <vt:lpstr>Wingdings 3</vt:lpstr>
      <vt:lpstr>多面向</vt:lpstr>
      <vt:lpstr>學生教育帳號登入 google classroom</vt:lpstr>
      <vt:lpstr>開啟無痕式視窗           進入南勢國小網頁         </vt:lpstr>
      <vt:lpstr>開啟無痕式視窗           進入南勢國小網頁         </vt:lpstr>
      <vt:lpstr>開啟無痕式視窗           進入南勢國小網頁         </vt:lpstr>
      <vt:lpstr>PowerPoint 簡報</vt:lpstr>
      <vt:lpstr>PowerPoint 簡報</vt:lpstr>
      <vt:lpstr>PowerPoint 簡報</vt:lpstr>
      <vt:lpstr>PowerPoint 簡報</vt:lpstr>
      <vt:lpstr>電腦版</vt:lpstr>
      <vt:lpstr>手機或平板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學生教育帳號登入 google classroom</dc:title>
  <dc:creator>李俊賢</dc:creator>
  <cp:lastModifiedBy>鍾榮瑜</cp:lastModifiedBy>
  <cp:revision>8</cp:revision>
  <dcterms:created xsi:type="dcterms:W3CDTF">2021-09-10T12:27:32Z</dcterms:created>
  <dcterms:modified xsi:type="dcterms:W3CDTF">2022-04-10T04:22:31Z</dcterms:modified>
</cp:coreProperties>
</file>