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23ED4-1E81-0DE0-1571-FDA867ECC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55DCBB-F418-0789-599A-A56EE875D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2E4CC1-D656-3873-443F-985B97CE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42D6FC-BBD8-0903-A32F-0439DCD1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7E32A7-3891-9AC7-1617-D789EC12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6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43E63-6EC6-44D3-019C-5DFC4DF1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17A41D-8F0C-E7F4-8012-2A22DEE31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6C1628-1AEE-C429-D83E-88ECD6B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CF35D1-FE67-4873-48E9-24E2388A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FD914D-F29A-C91E-BD71-2A2C1403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8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B2AECE-B8D6-426B-B79E-68A8C7BBD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A64A73-0A40-277E-C1EC-543287321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DBB87F-DA2A-6AF8-8B6E-3796BA26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4DCC30-DCAE-4E93-1460-3FC67E2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FD4B62-042F-1F7F-D04C-5B0021AE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5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93A5DB-6280-9CC8-6965-89D5A6E8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16C5B7-5F38-3854-99D1-07B716A0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14D975-5D2C-65AB-85CA-4AD1DCE3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985B6-09E7-7AA2-F8FE-2672F6DD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BDBB55-9F95-59C7-3AA1-82A5D957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0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25A92-4A15-16F3-2BD0-92EC86B6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28AC18-CBE1-D30B-9D60-8AF33716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A07D89-9724-8029-37E1-D69A596D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370746-6743-495C-B6DF-6EEB6B74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674A16-6B98-B960-455C-86528AE0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76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79E2A-B527-CD55-121E-1D9420D7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77976D-4A07-97B3-6DDC-6BC30D85A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2A2476-2206-D364-7DC6-7D2A4382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4FE512-350A-D20B-7834-289264E9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9015A0-D052-DDDB-5A41-9811250C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66A1FE-5B7D-2AD6-7020-A86EA2A9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9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78DDD9-5A59-04FD-93B4-2E9B74C2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98BD4F-3AB1-FC90-864B-30DEBEE2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C5A742-ED38-0FED-C8AE-8EE52D13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DE1CD3-23BC-E277-5D4E-7F0A9BC28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429F07-EA72-78F0-A876-19B8C3F0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3C1FCCD-0124-FC00-502C-C620A251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1868F92-7B31-88B7-E972-569A692D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26FD69-046E-5518-134F-829DFD23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5D85A3-C890-A17B-DBF9-403C0240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31B076-4FA8-DDE7-118C-D07410F4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82B625-E25D-25AB-67AF-9B1AB55A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BCDB66-8B47-15B1-F9E3-155911B7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83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2FB5DA3-807D-3711-A48F-A18ED4F4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1311A88-4054-E474-CE6F-D3D54F64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207452-2A70-165A-613E-1A9E5731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3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EC79EC-FCE0-BC0F-2F0F-1DE3FBDB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CBBA9-EA30-B984-341A-375364B6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67EBDB5-F9EA-25DC-4C8D-4F9A114E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277029-04F1-2670-430A-1B7C2B0B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CBEE23-ED95-BCDD-23AE-037A2813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3B829C-ED9E-7CA4-9319-051FA9AA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20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201631-E5B1-F047-E768-C14C563E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A41DA12-ED2C-8FD6-FABD-3CA633BBF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7BCFCF-908A-15FD-F82B-99226C774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745281-D26F-3E07-F6BC-81DEC3E8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D7C50B-0A35-B7A6-D8DA-2D71FB00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8742FB-A363-ECAD-FBC4-6365EE63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86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3ACEF44-A3CD-55D1-3EF7-6F2B89B3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0B3B18-A14D-D6A9-009C-7FC966ED4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2EB65F-DFF2-51A9-4CE1-4216CDBD2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699E-D9E6-48B2-ACF5-74E695E49048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0527FC-8474-0FA5-4AFB-893F04564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713A8A-E2D7-53D3-A747-D155147A9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06C8-7D7F-4CE9-B4A9-FD0F0E576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6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47996C3-7D27-CC01-86AF-3F9C6561B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似諭 周</dc:creator>
  <cp:lastModifiedBy>似諭 周</cp:lastModifiedBy>
  <cp:revision>1</cp:revision>
  <dcterms:created xsi:type="dcterms:W3CDTF">2023-09-11T13:11:48Z</dcterms:created>
  <dcterms:modified xsi:type="dcterms:W3CDTF">2023-09-11T13:12:21Z</dcterms:modified>
</cp:coreProperties>
</file>