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44ED-FA84-4618-B841-8301CDA7117D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3340-9320-45F2-AFE4-1D72E294C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49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44ED-FA84-4618-B841-8301CDA7117D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3340-9320-45F2-AFE4-1D72E294C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01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44ED-FA84-4618-B841-8301CDA7117D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3340-9320-45F2-AFE4-1D72E294C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43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44ED-FA84-4618-B841-8301CDA7117D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3340-9320-45F2-AFE4-1D72E294C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265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44ED-FA84-4618-B841-8301CDA7117D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3340-9320-45F2-AFE4-1D72E294C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39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44ED-FA84-4618-B841-8301CDA7117D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3340-9320-45F2-AFE4-1D72E294C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60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44ED-FA84-4618-B841-8301CDA7117D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3340-9320-45F2-AFE4-1D72E294C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32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44ED-FA84-4618-B841-8301CDA7117D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3340-9320-45F2-AFE4-1D72E294C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0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44ED-FA84-4618-B841-8301CDA7117D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3340-9320-45F2-AFE4-1D72E294C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158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44ED-FA84-4618-B841-8301CDA7117D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3340-9320-45F2-AFE4-1D72E294C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903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E44ED-FA84-4618-B841-8301CDA7117D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3340-9320-45F2-AFE4-1D72E294C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4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E44ED-FA84-4618-B841-8301CDA7117D}" type="datetimeFigureOut">
              <a:rPr lang="zh-TW" altLang="en-US" smtClean="0"/>
              <a:t>2021/6/10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23340-9320-45F2-AFE4-1D72E294C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96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69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21"/>
          <a:stretch/>
        </p:blipFill>
        <p:spPr bwMode="auto">
          <a:xfrm>
            <a:off x="3443935" y="0"/>
            <a:ext cx="56789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79512" y="333057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可以直接打座號</a:t>
            </a:r>
            <a:endParaRPr lang="zh-TW" altLang="en-US" sz="2800" dirty="0"/>
          </a:p>
        </p:txBody>
      </p:sp>
      <p:cxnSp>
        <p:nvCxnSpPr>
          <p:cNvPr id="6" name="直線單箭頭接點 5"/>
          <p:cNvCxnSpPr>
            <a:stCxn id="4" idx="3"/>
          </p:cNvCxnSpPr>
          <p:nvPr/>
        </p:nvCxnSpPr>
        <p:spPr>
          <a:xfrm flipV="1">
            <a:off x="3131840" y="3429000"/>
            <a:ext cx="1728192" cy="163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>
            <a:stCxn id="4" idx="3"/>
          </p:cNvCxnSpPr>
          <p:nvPr/>
        </p:nvCxnSpPr>
        <p:spPr>
          <a:xfrm>
            <a:off x="3131840" y="3592180"/>
            <a:ext cx="1880592" cy="556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橢圓 9"/>
          <p:cNvSpPr/>
          <p:nvPr/>
        </p:nvSpPr>
        <p:spPr>
          <a:xfrm>
            <a:off x="5148064" y="2708920"/>
            <a:ext cx="504056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5148064" y="3717032"/>
            <a:ext cx="504056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5854423" y="5013176"/>
            <a:ext cx="504056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5300464" y="5805264"/>
            <a:ext cx="504056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4457528" y="2132856"/>
            <a:ext cx="1346992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步驟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209402" y="187963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班級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8185157" y="230823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範圍</a:t>
            </a:r>
            <a:endParaRPr lang="zh-TW" altLang="en-US" dirty="0"/>
          </a:p>
        </p:txBody>
      </p:sp>
      <p:cxnSp>
        <p:nvCxnSpPr>
          <p:cNvPr id="18" name="直線單箭頭接點 17"/>
          <p:cNvCxnSpPr/>
          <p:nvPr/>
        </p:nvCxnSpPr>
        <p:spPr>
          <a:xfrm flipH="1">
            <a:off x="7668344" y="2064296"/>
            <a:ext cx="5183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>
            <a:off x="7699158" y="2492896"/>
            <a:ext cx="5183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02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9174415" cy="516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580112" y="33265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總題數</a:t>
            </a:r>
            <a:endParaRPr lang="zh-TW" altLang="en-US" sz="2800" dirty="0"/>
          </a:p>
        </p:txBody>
      </p:sp>
      <p:cxnSp>
        <p:nvCxnSpPr>
          <p:cNvPr id="6" name="直線單箭頭接點 5"/>
          <p:cNvCxnSpPr>
            <a:stCxn id="4" idx="2"/>
          </p:cNvCxnSpPr>
          <p:nvPr/>
        </p:nvCxnSpPr>
        <p:spPr>
          <a:xfrm>
            <a:off x="6336196" y="855876"/>
            <a:ext cx="0" cy="12769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899592" y="32750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目前答題</a:t>
            </a:r>
          </a:p>
        </p:txBody>
      </p:sp>
      <p:cxnSp>
        <p:nvCxnSpPr>
          <p:cNvPr id="10" name="直線單箭頭接點 9"/>
          <p:cNvCxnSpPr/>
          <p:nvPr/>
        </p:nvCxnSpPr>
        <p:spPr>
          <a:xfrm>
            <a:off x="1475656" y="850722"/>
            <a:ext cx="0" cy="12769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0" y="2599111"/>
            <a:ext cx="1346992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步驟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251520" y="3140968"/>
            <a:ext cx="504056" cy="19442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</a:rPr>
              <a:t>選出正確答案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763688" y="4509120"/>
            <a:ext cx="504056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5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" y="801888"/>
            <a:ext cx="9168341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64088" y="18864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目前答題</a:t>
            </a:r>
          </a:p>
        </p:txBody>
      </p:sp>
      <p:cxnSp>
        <p:nvCxnSpPr>
          <p:cNvPr id="6" name="直線單箭頭接點 5"/>
          <p:cNvCxnSpPr/>
          <p:nvPr/>
        </p:nvCxnSpPr>
        <p:spPr>
          <a:xfrm>
            <a:off x="3347864" y="620688"/>
            <a:ext cx="0" cy="12769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橢圓 6"/>
          <p:cNvSpPr/>
          <p:nvPr/>
        </p:nvSpPr>
        <p:spPr>
          <a:xfrm>
            <a:off x="0" y="2599111"/>
            <a:ext cx="1346992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步驟</a:t>
            </a:r>
            <a:r>
              <a:rPr lang="en-US" altLang="zh-TW" dirty="0" smtClean="0">
                <a:solidFill>
                  <a:srgbClr val="FF0000"/>
                </a:solidFill>
              </a:rPr>
              <a:t>: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251520" y="3140968"/>
            <a:ext cx="504056" cy="19442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</a:rPr>
              <a:t>選出正確答案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7380312" y="4293096"/>
            <a:ext cx="504056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90064" y="609329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可以選擇上ㄧ頁檢查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346992" y="17791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可以</a:t>
            </a:r>
            <a:r>
              <a:rPr lang="zh-TW" altLang="en-US" sz="2800" dirty="0" smtClean="0"/>
              <a:t>選擇</a:t>
            </a:r>
            <a:r>
              <a:rPr lang="zh-TW" altLang="en-US" sz="2800" dirty="0"/>
              <a:t>任ㄧ題</a:t>
            </a:r>
            <a:r>
              <a:rPr lang="zh-TW" altLang="en-US" sz="2800" dirty="0" smtClean="0"/>
              <a:t>檢查</a:t>
            </a:r>
            <a:endParaRPr lang="zh-TW" altLang="en-US" sz="2800" dirty="0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6228184" y="801888"/>
            <a:ext cx="0" cy="12769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1115616" y="5157192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17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7"/>
          <a:stretch/>
        </p:blipFill>
        <p:spPr bwMode="auto">
          <a:xfrm>
            <a:off x="20242" y="1010652"/>
            <a:ext cx="9140508" cy="4463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27584" y="5938990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可以</a:t>
            </a:r>
            <a:r>
              <a:rPr lang="zh-TW" altLang="en-US" sz="2800" dirty="0" smtClean="0"/>
              <a:t>選擇</a:t>
            </a:r>
            <a:r>
              <a:rPr lang="zh-TW" altLang="en-US" sz="2800" dirty="0"/>
              <a:t>任ㄧ</a:t>
            </a:r>
            <a:r>
              <a:rPr lang="zh-TW" altLang="en-US" sz="2800" dirty="0" smtClean="0"/>
              <a:t>題</a:t>
            </a:r>
            <a:r>
              <a:rPr lang="zh-TW" altLang="en-US" sz="2800" dirty="0"/>
              <a:t>看解題過程</a:t>
            </a:r>
          </a:p>
        </p:txBody>
      </p:sp>
      <p:cxnSp>
        <p:nvCxnSpPr>
          <p:cNvPr id="10" name="肘形接點 9"/>
          <p:cNvCxnSpPr/>
          <p:nvPr/>
        </p:nvCxnSpPr>
        <p:spPr>
          <a:xfrm rot="16200000" flipV="1">
            <a:off x="-331576" y="4989104"/>
            <a:ext cx="2123528" cy="360040"/>
          </a:xfrm>
          <a:prstGeom prst="bentConnector3">
            <a:avLst>
              <a:gd name="adj1" fmla="val -426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5414265" y="264181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答錯題目</a:t>
            </a: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6156176" y="3035252"/>
            <a:ext cx="0" cy="378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4211960" y="172743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分數</a:t>
            </a:r>
            <a:endParaRPr lang="zh-TW" altLang="en-US" sz="2800" dirty="0"/>
          </a:p>
        </p:txBody>
      </p:sp>
      <p:cxnSp>
        <p:nvCxnSpPr>
          <p:cNvPr id="17" name="直線單箭頭接點 16"/>
          <p:cNvCxnSpPr/>
          <p:nvPr/>
        </p:nvCxnSpPr>
        <p:spPr>
          <a:xfrm>
            <a:off x="4716016" y="711860"/>
            <a:ext cx="0" cy="6289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582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60</Words>
  <Application>Microsoft Office PowerPoint</Application>
  <PresentationFormat>如螢幕大小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</cp:revision>
  <dcterms:created xsi:type="dcterms:W3CDTF">2021-06-10T09:43:44Z</dcterms:created>
  <dcterms:modified xsi:type="dcterms:W3CDTF">2021-06-10T10:03:50Z</dcterms:modified>
</cp:coreProperties>
</file>