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x-wav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7" r:id="rId3"/>
    <p:sldId id="258" r:id="rId4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102" y="18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6F933218-EF12-48CF-B47C-979CC36CBB8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96F8801-E57A-4200-8154-634DBD00E91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F38586BE-6030-4FD0-9195-43B77C7EA3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73D3161C-7540-438A-9F46-720077B0E3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05047C83-7CA8-4942-B33B-EDBFBA410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5525880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F888FFA1-4D1C-41DD-9A2A-9DA4B396A1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AD9CCCF-91B9-45A1-9622-601FB9F4A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32B0B5-D382-43F2-A4E1-CCF25976DA3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B96CF1E-7771-408F-BA7B-396A3A046D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2D1F0F5-E7A3-4E2C-90F8-1D7FEF2DEA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014501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6348D873-37B1-4C9A-A1D6-68E640EA566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B0F911ED-8E27-4E7C-B744-7B400D555D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F484D93-0747-4D1A-AEC7-E5B53D15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7DF2BE3-BB7C-42A8-B712-518F365CB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52267A-9B80-43CE-8C48-F505BF717A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34200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A1BC3D5-6090-469F-BACF-9E82F2EEF4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1FCA6333-FE64-4401-8FF7-A5E9840393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1176B2F-7B1A-4A7A-A85F-E71855B3A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D6681B9-B87B-42D2-A44E-DEAB85C95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37A96FF-7312-4E52-A1B9-ABC0A4DF68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290051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BEFEAD35-7E6C-405D-AF9B-3AAD9FA7E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07028CC-F63C-475D-A7DA-FE46B317DF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99CDFFE-EDEA-4F95-9B46-F93814DF9E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A6D581F-01F8-4AF9-B027-1F3C26657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15F66156-A611-44E6-A958-B96A95A03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56275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5598891-CEB6-448F-BD40-20CE811714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CBE1E0C-3FDE-4AAA-B105-62E5C45491D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56AC78A2-A00B-4DB3-8B05-0F332AA2AE3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10FB01EB-852C-452A-BCA2-7359050BC3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B019085C-035E-4557-AD9D-5D87284D0E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625E773F-8E56-42B5-8884-FAEB9A71DC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973027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296B7BB-314F-4AAE-8002-13F27803E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683422A4-339A-4A39-8866-FB03656D29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B77910C5-58F8-4E4B-BBA5-1190572BDB1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C6FE5B51-F9E1-4722-98EF-936D1524A3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4182D83F-8A6A-4B5F-9E69-DCAF01F1FE0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FD75E267-207F-408F-B665-DADCAE4E11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EC54B24-802A-4E23-9DF6-FEA1A3414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94AB7D6-52C7-4DB2-AF30-72FA2DEA41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401384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03E25C52-41FA-4029-9AC9-7DBC1665B5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01964E83-8370-4E8D-93CD-844FB735D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E7D870D4-30A4-4781-96A2-35D366796E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F64F49AC-BB40-4A61-AF08-426673DC59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148746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E81133C6-6410-4113-8E84-7A3C9834DC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C1D3506A-0FD3-4B97-B91B-C8DAFA59AB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2754BA4C-FEAA-45CE-BE2C-C7C8EB14CE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15002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6D20C2D-A5D3-41D2-BA6D-360C605BA1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90FA158C-CF02-4267-A28D-F8EBE25741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31BA0D83-285E-44C8-977F-BA2E4CE9574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9FA4F08-23CF-4927-8541-C3C80BBF9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3E02A77-2C05-49E2-A2EE-A6B40AFD15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9C13BCD-6875-401A-A868-29960937C0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51953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733C0AE-251E-4468-8B0F-C6C08E1B0F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2139B8F2-47E6-440D-BFD3-0492EA35D86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895497D0-5030-441F-9E58-ED4D4F5DCBF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C0ED75FF-85C7-448E-A469-635C3C309A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C59F482B-61CC-4347-BD02-377170285C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0F8D772-E800-4DD6-AB93-A1C4664F3F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521762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82D02B7F-AA92-439E-9BD5-587A42EF48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52F0FAAD-7277-44F5-A7D8-8AAC6FF55C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741EB89-5AD2-4F28-B7E3-C887A89940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4AFFDC-0A0D-4297-801B-634C914C9BD2}" type="datetimeFigureOut">
              <a:rPr lang="zh-TW" altLang="en-US" smtClean="0"/>
              <a:t>2022/5/4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F8A49F45-0623-499F-8D72-DAAD8E6AA7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30EF96DC-DFDF-4088-BB36-0666615690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DB836B-F104-4FC2-B9D0-F6A897A2D5B2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8045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13" Type="http://schemas.openxmlformats.org/officeDocument/2006/relationships/image" Target="../media/image10.png"/><Relationship Id="rId3" Type="http://schemas.openxmlformats.org/officeDocument/2006/relationships/image" Target="../media/image1.png"/><Relationship Id="rId7" Type="http://schemas.openxmlformats.org/officeDocument/2006/relationships/image" Target="../media/image4.png"/><Relationship Id="rId12" Type="http://schemas.openxmlformats.org/officeDocument/2006/relationships/image" Target="../media/image9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openxmlformats.org/officeDocument/2006/relationships/image" Target="../media/image2.png"/><Relationship Id="rId10" Type="http://schemas.openxmlformats.org/officeDocument/2006/relationships/image" Target="../media/image7.png"/><Relationship Id="rId4" Type="http://schemas.microsoft.com/office/2007/relationships/hdphoto" Target="../media/hdphoto1.wdp"/><Relationship Id="rId9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image" Target="../media/image7.png"/><Relationship Id="rId3" Type="http://schemas.openxmlformats.org/officeDocument/2006/relationships/image" Target="../media/image1.png"/><Relationship Id="rId7" Type="http://schemas.openxmlformats.org/officeDocument/2006/relationships/image" Target="../media/image6.png"/><Relationship Id="rId12" Type="http://schemas.openxmlformats.org/officeDocument/2006/relationships/image" Target="../media/image1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1.png"/><Relationship Id="rId5" Type="http://schemas.openxmlformats.org/officeDocument/2006/relationships/image" Target="../media/image4.png"/><Relationship Id="rId10" Type="http://schemas.openxmlformats.org/officeDocument/2006/relationships/image" Target="../media/image10.png"/><Relationship Id="rId4" Type="http://schemas.microsoft.com/office/2007/relationships/hdphoto" Target="../media/hdphoto1.wdp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1389089" y="612698"/>
            <a:ext cx="9144000" cy="1081191"/>
          </a:xfrm>
        </p:spPr>
        <p:txBody>
          <a:bodyPr/>
          <a:lstStyle/>
          <a:p>
            <a:r>
              <a:rPr lang="zh-TW" altLang="en-US" dirty="0" smtClean="0"/>
              <a:t>百</a:t>
            </a:r>
            <a:r>
              <a:rPr lang="zh-TW" altLang="en-US" dirty="0" smtClean="0"/>
              <a:t>數表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104276" y="1983099"/>
            <a:ext cx="9144000" cy="3953006"/>
          </a:xfrm>
        </p:spPr>
        <p:txBody>
          <a:bodyPr>
            <a:normAutofit fontScale="92500" lnSpcReduction="20000"/>
          </a:bodyPr>
          <a:lstStyle/>
          <a:p>
            <a:pPr algn="l"/>
            <a:r>
              <a:rPr lang="zh-TW" altLang="en-US" sz="4000" dirty="0" smtClean="0"/>
              <a:t>一年一班的家長您好！</a:t>
            </a:r>
            <a:endParaRPr lang="en-US" altLang="zh-TW" sz="4000" dirty="0" smtClean="0"/>
          </a:p>
          <a:p>
            <a:pPr algn="l"/>
            <a:r>
              <a:rPr lang="zh-TW" altLang="en-US" sz="4000" dirty="0"/>
              <a:t> </a:t>
            </a:r>
            <a:r>
              <a:rPr lang="zh-TW" altLang="en-US" sz="4000" dirty="0" smtClean="0"/>
              <a:t>     這是今天班上的玩的小遊戲，有些班</a:t>
            </a:r>
            <a:r>
              <a:rPr lang="zh-TW" altLang="en-US" sz="4000" dirty="0"/>
              <a:t>上</a:t>
            </a:r>
            <a:r>
              <a:rPr lang="zh-TW" altLang="en-US" sz="4000" dirty="0" smtClean="0"/>
              <a:t>小朋友想要回家再多玩幾次，特別提供給您下載使用。</a:t>
            </a:r>
            <a:endParaRPr lang="en-US" altLang="zh-TW" sz="4000" dirty="0" smtClean="0"/>
          </a:p>
          <a:p>
            <a:pPr algn="l"/>
            <a:r>
              <a:rPr lang="zh-TW" altLang="en-US" sz="4000" dirty="0" smtClean="0"/>
              <a:t>      您</a:t>
            </a:r>
            <a:r>
              <a:rPr lang="zh-TW" altLang="en-US" sz="4000" dirty="0"/>
              <a:t>也可以自行設計內容，變更數字，創作您和孩子專屬的</a:t>
            </a:r>
            <a:r>
              <a:rPr lang="zh-TW" altLang="en-US" sz="4000"/>
              <a:t>百</a:t>
            </a:r>
            <a:r>
              <a:rPr lang="zh-TW" altLang="en-US" sz="4000" smtClean="0"/>
              <a:t>數表遊戲</a:t>
            </a:r>
            <a:r>
              <a:rPr lang="zh-TW" altLang="en-US" sz="4000" dirty="0" smtClean="0"/>
              <a:t>！</a:t>
            </a:r>
            <a:endParaRPr lang="en-US" altLang="zh-TW" sz="4000" dirty="0" smtClean="0"/>
          </a:p>
          <a:p>
            <a:pPr algn="l"/>
            <a:endParaRPr lang="en-US" altLang="zh-TW" sz="4000" dirty="0" smtClean="0"/>
          </a:p>
          <a:p>
            <a:pPr algn="l"/>
            <a:r>
              <a:rPr lang="zh-TW" altLang="en-US" sz="4000" dirty="0" smtClean="0"/>
              <a:t>                                                曉雯老師</a:t>
            </a:r>
            <a:r>
              <a:rPr lang="en-US" altLang="zh-TW" sz="4000" dirty="0" smtClean="0"/>
              <a:t>111.05.04</a:t>
            </a:r>
          </a:p>
          <a:p>
            <a:pPr algn="l"/>
            <a:endParaRPr lang="en-US" altLang="zh-TW" sz="4000" dirty="0" smtClean="0"/>
          </a:p>
          <a:p>
            <a:pPr algn="l"/>
            <a:endParaRPr lang="en-US" altLang="zh-TW" sz="4000" dirty="0" smtClean="0"/>
          </a:p>
          <a:p>
            <a:pPr algn="l"/>
            <a:endParaRPr lang="en-US" altLang="zh-TW" sz="4000" dirty="0" smtClean="0"/>
          </a:p>
          <a:p>
            <a:pPr algn="l"/>
            <a:endParaRPr lang="zh-TW" altLang="en-US" sz="4000" dirty="0"/>
          </a:p>
        </p:txBody>
      </p:sp>
    </p:spTree>
    <p:extLst>
      <p:ext uri="{BB962C8B-B14F-4D97-AF65-F5344CB8AC3E}">
        <p14:creationId xmlns:p14="http://schemas.microsoft.com/office/powerpoint/2010/main" val="34771615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破紙效果">
            <a:extLst>
              <a:ext uri="{FF2B5EF4-FFF2-40B4-BE49-F238E27FC236}">
                <a16:creationId xmlns:a16="http://schemas.microsoft.com/office/drawing/2014/main" id="{A7D000B5-8467-423C-8ACC-60923CB21A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4977750" y="2316559"/>
            <a:ext cx="2244630" cy="2243525"/>
          </a:xfrm>
          <a:prstGeom prst="rect">
            <a:avLst/>
          </a:prstGeom>
        </p:spPr>
      </p:pic>
      <p:pic>
        <p:nvPicPr>
          <p:cNvPr id="83" name="破紙效果">
            <a:extLst>
              <a:ext uri="{FF2B5EF4-FFF2-40B4-BE49-F238E27FC236}">
                <a16:creationId xmlns:a16="http://schemas.microsoft.com/office/drawing/2014/main" id="{552A7B6B-8141-4BCC-AC63-8DAFD650F0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4931336" y="4627033"/>
            <a:ext cx="2244630" cy="2243525"/>
          </a:xfrm>
          <a:prstGeom prst="rect">
            <a:avLst/>
          </a:prstGeom>
        </p:spPr>
      </p:pic>
      <p:pic>
        <p:nvPicPr>
          <p:cNvPr id="62" name="破紙效果">
            <a:extLst>
              <a:ext uri="{FF2B5EF4-FFF2-40B4-BE49-F238E27FC236}">
                <a16:creationId xmlns:a16="http://schemas.microsoft.com/office/drawing/2014/main" id="{F0FBDBAE-8AB5-47D9-9D1E-A3FD4584A0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114843" y="2316559"/>
            <a:ext cx="2244630" cy="2243525"/>
          </a:xfrm>
          <a:prstGeom prst="rect">
            <a:avLst/>
          </a:prstGeom>
        </p:spPr>
      </p:pic>
      <p:pic>
        <p:nvPicPr>
          <p:cNvPr id="89" name="破紙效果">
            <a:extLst>
              <a:ext uri="{FF2B5EF4-FFF2-40B4-BE49-F238E27FC236}">
                <a16:creationId xmlns:a16="http://schemas.microsoft.com/office/drawing/2014/main" id="{A2DCD3AD-670C-49E0-B32A-4193D96541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9828354" y="4614475"/>
            <a:ext cx="2244630" cy="2243525"/>
          </a:xfrm>
          <a:prstGeom prst="rect">
            <a:avLst/>
          </a:prstGeom>
        </p:spPr>
      </p:pic>
      <p:pic>
        <p:nvPicPr>
          <p:cNvPr id="86" name="破紙效果">
            <a:extLst>
              <a:ext uri="{FF2B5EF4-FFF2-40B4-BE49-F238E27FC236}">
                <a16:creationId xmlns:a16="http://schemas.microsoft.com/office/drawing/2014/main" id="{70A337FE-94B9-405E-A61D-D5C1E1C14A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7391958" y="4614475"/>
            <a:ext cx="2244630" cy="2243525"/>
          </a:xfrm>
          <a:prstGeom prst="rect">
            <a:avLst/>
          </a:prstGeom>
        </p:spPr>
      </p:pic>
      <p:pic>
        <p:nvPicPr>
          <p:cNvPr id="80" name="破紙效果">
            <a:extLst>
              <a:ext uri="{FF2B5EF4-FFF2-40B4-BE49-F238E27FC236}">
                <a16:creationId xmlns:a16="http://schemas.microsoft.com/office/drawing/2014/main" id="{E9C40BC2-9A4D-4262-9DC3-E61EB3A55D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2535777" y="4686169"/>
            <a:ext cx="2244630" cy="2243525"/>
          </a:xfrm>
          <a:prstGeom prst="rect">
            <a:avLst/>
          </a:prstGeom>
        </p:spPr>
      </p:pic>
      <p:pic>
        <p:nvPicPr>
          <p:cNvPr id="77" name="破紙效果">
            <a:extLst>
              <a:ext uri="{FF2B5EF4-FFF2-40B4-BE49-F238E27FC236}">
                <a16:creationId xmlns:a16="http://schemas.microsoft.com/office/drawing/2014/main" id="{03BE965D-2036-4937-833F-FBB83563B2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114843" y="4614475"/>
            <a:ext cx="2244630" cy="2243525"/>
          </a:xfrm>
          <a:prstGeom prst="rect">
            <a:avLst/>
          </a:prstGeom>
        </p:spPr>
      </p:pic>
      <p:pic>
        <p:nvPicPr>
          <p:cNvPr id="74" name="破紙效果">
            <a:extLst>
              <a:ext uri="{FF2B5EF4-FFF2-40B4-BE49-F238E27FC236}">
                <a16:creationId xmlns:a16="http://schemas.microsoft.com/office/drawing/2014/main" id="{162A1936-2535-416B-AC7C-D1E5323BFA7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9880743" y="2316559"/>
            <a:ext cx="2244630" cy="2243525"/>
          </a:xfrm>
          <a:prstGeom prst="rect">
            <a:avLst/>
          </a:prstGeom>
        </p:spPr>
      </p:pic>
      <p:pic>
        <p:nvPicPr>
          <p:cNvPr id="71" name="破紙效果">
            <a:extLst>
              <a:ext uri="{FF2B5EF4-FFF2-40B4-BE49-F238E27FC236}">
                <a16:creationId xmlns:a16="http://schemas.microsoft.com/office/drawing/2014/main" id="{6A907680-66C1-43C1-9521-5DE48E8E4F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7429246" y="2316559"/>
            <a:ext cx="2244630" cy="2243525"/>
          </a:xfrm>
          <a:prstGeom prst="rect">
            <a:avLst/>
          </a:prstGeom>
        </p:spPr>
      </p:pic>
      <p:pic>
        <p:nvPicPr>
          <p:cNvPr id="65" name="破紙效果">
            <a:extLst>
              <a:ext uri="{FF2B5EF4-FFF2-40B4-BE49-F238E27FC236}">
                <a16:creationId xmlns:a16="http://schemas.microsoft.com/office/drawing/2014/main" id="{75476FB6-CF13-41C9-BA82-44DA899EC4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2518124" y="2316559"/>
            <a:ext cx="2244630" cy="2243525"/>
          </a:xfrm>
          <a:prstGeom prst="rect">
            <a:avLst/>
          </a:prstGeom>
        </p:spPr>
      </p:pic>
      <p:pic>
        <p:nvPicPr>
          <p:cNvPr id="59" name="破紙效果">
            <a:extLst>
              <a:ext uri="{FF2B5EF4-FFF2-40B4-BE49-F238E27FC236}">
                <a16:creationId xmlns:a16="http://schemas.microsoft.com/office/drawing/2014/main" id="{583EB8DE-80BA-43EE-8B49-143B65CBDC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9895559" y="0"/>
            <a:ext cx="2244630" cy="2243525"/>
          </a:xfrm>
          <a:prstGeom prst="rect">
            <a:avLst/>
          </a:prstGeom>
        </p:spPr>
      </p:pic>
      <p:pic>
        <p:nvPicPr>
          <p:cNvPr id="56" name="破紙效果">
            <a:extLst>
              <a:ext uri="{FF2B5EF4-FFF2-40B4-BE49-F238E27FC236}">
                <a16:creationId xmlns:a16="http://schemas.microsoft.com/office/drawing/2014/main" id="{E5291EBA-DC9F-471C-8D37-27DC97D209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7441469" y="0"/>
            <a:ext cx="2244630" cy="2243525"/>
          </a:xfrm>
          <a:prstGeom prst="rect">
            <a:avLst/>
          </a:prstGeom>
        </p:spPr>
      </p:pic>
      <p:pic>
        <p:nvPicPr>
          <p:cNvPr id="53" name="破紙效果">
            <a:extLst>
              <a:ext uri="{FF2B5EF4-FFF2-40B4-BE49-F238E27FC236}">
                <a16:creationId xmlns:a16="http://schemas.microsoft.com/office/drawing/2014/main" id="{A877EB68-C230-4E5E-9DC6-887A2CC4A7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4999521" y="0"/>
            <a:ext cx="2244630" cy="2243525"/>
          </a:xfrm>
          <a:prstGeom prst="rect">
            <a:avLst/>
          </a:prstGeom>
        </p:spPr>
      </p:pic>
      <p:pic>
        <p:nvPicPr>
          <p:cNvPr id="46" name="破紙效果">
            <a:extLst>
              <a:ext uri="{FF2B5EF4-FFF2-40B4-BE49-F238E27FC236}">
                <a16:creationId xmlns:a16="http://schemas.microsoft.com/office/drawing/2014/main" id="{606EEDEF-F662-46D9-A9FB-1943A8BC20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2557573" y="0"/>
            <a:ext cx="2244630" cy="2243525"/>
          </a:xfrm>
          <a:prstGeom prst="rect">
            <a:avLst/>
          </a:prstGeom>
        </p:spPr>
      </p:pic>
      <p:grpSp>
        <p:nvGrpSpPr>
          <p:cNvPr id="2" name="海豹題目">
            <a:extLst>
              <a:ext uri="{FF2B5EF4-FFF2-40B4-BE49-F238E27FC236}">
                <a16:creationId xmlns:a16="http://schemas.microsoft.com/office/drawing/2014/main" id="{BB3AB2DF-0BDB-4704-A717-74E129F59DA0}"/>
              </a:ext>
            </a:extLst>
          </p:cNvPr>
          <p:cNvGrpSpPr/>
          <p:nvPr/>
        </p:nvGrpSpPr>
        <p:grpSpPr>
          <a:xfrm>
            <a:off x="116546" y="0"/>
            <a:ext cx="2244630" cy="2243525"/>
            <a:chOff x="39427" y="0"/>
            <a:chExt cx="2244630" cy="2243525"/>
          </a:xfrm>
        </p:grpSpPr>
        <p:pic>
          <p:nvPicPr>
            <p:cNvPr id="91" name="破紙效果">
              <a:extLst>
                <a:ext uri="{FF2B5EF4-FFF2-40B4-BE49-F238E27FC236}">
                  <a16:creationId xmlns:a16="http://schemas.microsoft.com/office/drawing/2014/main" id="{E715EF76-604D-40E8-924A-A305E81C26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92" b="98300" l="6125" r="90000">
                          <a14:foregroundMark x1="17625" y1="39722" x2="16500" y2="53941"/>
                          <a14:foregroundMark x1="16500" y1="53941" x2="27000" y2="20093"/>
                          <a14:foregroundMark x1="27000" y1="20093" x2="34625" y2="10355"/>
                          <a14:foregroundMark x1="34625" y1="10355" x2="53875" y2="7883"/>
                          <a14:foregroundMark x1="53875" y1="7883" x2="66875" y2="12519"/>
                          <a14:foregroundMark x1="66875" y1="12519" x2="86000" y2="30603"/>
                          <a14:foregroundMark x1="86000" y1="30603" x2="90875" y2="46059"/>
                          <a14:foregroundMark x1="90875" y1="46059" x2="87875" y2="78362"/>
                          <a14:foregroundMark x1="87875" y1="78362" x2="79125" y2="90417"/>
                          <a14:foregroundMark x1="79125" y1="90417" x2="64750" y2="97991"/>
                          <a14:foregroundMark x1="64750" y1="97991" x2="39000" y2="98300"/>
                          <a14:foregroundMark x1="39000" y1="98300" x2="25000" y2="89181"/>
                          <a14:foregroundMark x1="25000" y1="89181" x2="18625" y2="77125"/>
                          <a14:foregroundMark x1="18625" y1="77125" x2="17625" y2="57805"/>
                          <a14:foregroundMark x1="33500" y1="61515" x2="39000" y2="86553"/>
                          <a14:foregroundMark x1="39000" y1="86553" x2="42250" y2="89181"/>
                          <a14:foregroundMark x1="70375" y1="83926" x2="85000" y2="65379"/>
                          <a14:foregroundMark x1="85000" y1="65379" x2="85000" y2="64915"/>
                          <a14:foregroundMark x1="96125" y1="91499" x2="96500" y2="14374"/>
                          <a14:foregroundMark x1="96500" y1="14374" x2="82625" y2="7728"/>
                          <a14:foregroundMark x1="82625" y1="7728" x2="18125" y2="6491"/>
                          <a14:foregroundMark x1="18125" y1="6491" x2="13375" y2="18083"/>
                          <a14:foregroundMark x1="13375" y1="18083" x2="6125" y2="70634"/>
                          <a14:foregroundMark x1="41500" y1="36785" x2="41500" y2="36785"/>
                          <a14:foregroundMark x1="40750" y1="40649" x2="44750" y2="28903"/>
                          <a14:foregroundMark x1="44750" y1="28903" x2="45000" y2="28748"/>
                          <a14:backgroundMark x1="55750" y1="50696" x2="55750" y2="50696"/>
                          <a14:backgroundMark x1="56500" y1="48223" x2="56500" y2="48223"/>
                          <a14:backgroundMark x1="56500" y1="48223" x2="56500" y2="48223"/>
                          <a14:backgroundMark x1="60750" y1="50077" x2="60750" y2="50077"/>
                          <a14:backgroundMark x1="60750" y1="52087" x2="50000" y2="60433"/>
                          <a14:backgroundMark x1="50000" y1="60433" x2="63000" y2="62442"/>
                          <a14:backgroundMark x1="63000" y1="62442" x2="61500" y2="50232"/>
                          <a14:backgroundMark x1="61500" y1="50232" x2="48875" y2="49768"/>
                          <a14:backgroundMark x1="48875" y1="49768" x2="54625" y2="55796"/>
                          <a14:backgroundMark x1="56125" y1="41113" x2="54000" y2="56105"/>
                          <a14:backgroundMark x1="54000" y1="56105" x2="64500" y2="59351"/>
                          <a14:backgroundMark x1="64500" y1="59351" x2="66625" y2="45595"/>
                          <a14:backgroundMark x1="66625" y1="45595" x2="56625" y2="38485"/>
                          <a14:backgroundMark x1="56625" y1="38485" x2="46125" y2="43895"/>
                          <a14:backgroundMark x1="46125" y1="43895" x2="44875" y2="58114"/>
                          <a14:backgroundMark x1="44875" y1="58114" x2="54250" y2="67233"/>
                          <a14:backgroundMark x1="54250" y1="67233" x2="65750" y2="62133"/>
                          <a14:backgroundMark x1="65750" y1="62133" x2="67625" y2="44822"/>
                          <a14:backgroundMark x1="67625" y1="44822" x2="57000" y2="43277"/>
                          <a14:backgroundMark x1="57000" y1="43277" x2="56500" y2="44513"/>
                          <a14:backgroundMark x1="58000" y1="50696" x2="62625" y2="45440"/>
                          <a14:backgroundMark x1="53000" y1="45440" x2="56500" y2="51623"/>
                          <a14:backgroundMark x1="55750" y1="46368" x2="52375" y2="59042"/>
                          <a14:backgroundMark x1="52375" y1="59042" x2="62875" y2="55178"/>
                          <a14:backgroundMark x1="62875" y1="55178" x2="56000" y2="45595"/>
                          <a14:backgroundMark x1="56000" y1="45595" x2="51500" y2="53014"/>
                          <a14:backgroundMark x1="56125" y1="46368" x2="52375" y2="58578"/>
                          <a14:backgroundMark x1="52375" y1="58578" x2="63375" y2="56105"/>
                          <a14:backgroundMark x1="63375" y1="56105" x2="53875" y2="50386"/>
                          <a14:backgroundMark x1="53875" y1="50386" x2="54625" y2="59660"/>
                          <a14:backgroundMark x1="50000" y1="65379" x2="59750" y2="72334"/>
                          <a14:backgroundMark x1="59750" y1="72334" x2="66875" y2="55796"/>
                          <a14:backgroundMark x1="71125" y1="43895" x2="73375" y2="56878"/>
                          <a14:backgroundMark x1="73375" y1="56878" x2="66875" y2="68006"/>
                          <a14:backgroundMark x1="66875" y1="68006" x2="56875" y2="70788"/>
                          <a14:backgroundMark x1="56875" y1="70788" x2="48000" y2="65224"/>
                          <a14:backgroundMark x1="48000" y1="65224" x2="46875" y2="63988"/>
                          <a14:backgroundMark x1="56500" y1="37867" x2="67000" y2="39258"/>
                          <a14:backgroundMark x1="67000" y1="39258" x2="72625" y2="50386"/>
                          <a14:backgroundMark x1="72625" y1="50386" x2="72250" y2="64760"/>
                          <a14:backgroundMark x1="72250" y1="64760" x2="65250" y2="75116"/>
                          <a14:backgroundMark x1="65250" y1="75116" x2="55375" y2="78671"/>
                          <a14:backgroundMark x1="55375" y1="78671" x2="45375" y2="61978"/>
                          <a14:backgroundMark x1="41125" y1="55332" x2="50375" y2="82844"/>
                          <a14:backgroundMark x1="50375" y1="82844" x2="53250" y2="77125"/>
                          <a14:backgroundMark x1="48125" y1="40031" x2="56375" y2="34312"/>
                          <a14:backgroundMark x1="56375" y1="34312" x2="66625" y2="33694"/>
                          <a14:backgroundMark x1="66625" y1="33694" x2="73250" y2="44668"/>
                          <a14:backgroundMark x1="73250" y1="44668" x2="75875" y2="56569"/>
                          <a14:backgroundMark x1="75875" y1="56569" x2="75875" y2="63060"/>
                        </a14:backgroundRemoval>
                      </a14:imgEffect>
                    </a14:imgLayer>
                  </a14:imgProps>
                </a:ext>
              </a:extLst>
            </a:blip>
            <a:srcRect l="29855" t="18856" r="12766" b="10230"/>
            <a:stretch/>
          </p:blipFill>
          <p:spPr>
            <a:xfrm>
              <a:off x="39427" y="0"/>
              <a:ext cx="2244630" cy="2243525"/>
            </a:xfrm>
            <a:prstGeom prst="rect">
              <a:avLst/>
            </a:prstGeom>
          </p:spPr>
        </p:pic>
        <p:sp>
          <p:nvSpPr>
            <p:cNvPr id="92" name="題目">
              <a:extLst>
                <a:ext uri="{FF2B5EF4-FFF2-40B4-BE49-F238E27FC236}">
                  <a16:creationId xmlns:a16="http://schemas.microsoft.com/office/drawing/2014/main" id="{58B170FD-802C-4704-8E96-F62DD1D116B9}"/>
                </a:ext>
              </a:extLst>
            </p:cNvPr>
            <p:cNvSpPr txBox="1"/>
            <p:nvPr/>
          </p:nvSpPr>
          <p:spPr>
            <a:xfrm>
              <a:off x="216406" y="336932"/>
              <a:ext cx="182614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9600" dirty="0" smtClean="0">
                  <a:latin typeface="jf open 粉圓 1.1" panose="020F0500000000000000" pitchFamily="34" charset="-120"/>
                  <a:ea typeface="jf open 粉圓 1.1" panose="020F0500000000000000" pitchFamily="34" charset="-120"/>
                </a:rPr>
                <a:t>72</a:t>
              </a:r>
              <a:endParaRPr lang="zh-TW" altLang="en-US" sz="9600" dirty="0">
                <a:latin typeface="jf open 粉圓 1.1" panose="020F0500000000000000" pitchFamily="34" charset="-120"/>
                <a:ea typeface="jf open 粉圓 1.1" panose="020F0500000000000000" pitchFamily="34" charset="-120"/>
              </a:endParaRPr>
            </a:p>
          </p:txBody>
        </p:sp>
      </p:grpSp>
      <p:sp>
        <p:nvSpPr>
          <p:cNvPr id="93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5208766" y="413832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74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94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7650714" y="37605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75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95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10089988" y="413832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76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96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2914926" y="37605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73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1" name="猴">
            <a:extLst>
              <a:ext uri="{FF2B5EF4-FFF2-40B4-BE49-F238E27FC236}">
                <a16:creationId xmlns:a16="http://schemas.microsoft.com/office/drawing/2014/main" id="{4CF097F9-61B8-49B0-ABDF-75E930FB6F1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5777" y="76347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7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293524" y="2571201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82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21" name="熊">
            <a:extLst>
              <a:ext uri="{FF2B5EF4-FFF2-40B4-BE49-F238E27FC236}">
                <a16:creationId xmlns:a16="http://schemas.microsoft.com/office/drawing/2014/main" id="{BFBE694B-FC1F-40F3-B3F2-59DFF1669269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9871975" y="166549"/>
            <a:ext cx="2253398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8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2745022" y="2723601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83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0" name="牛">
            <a:extLst>
              <a:ext uri="{FF2B5EF4-FFF2-40B4-BE49-F238E27FC236}">
                <a16:creationId xmlns:a16="http://schemas.microsoft.com/office/drawing/2014/main" id="{527049C6-9DE4-4CAC-BB57-7D403A9D7C9D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2557573" y="2315454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9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5317241" y="2600538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84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100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7638491" y="2587930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85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7" name="貓">
            <a:extLst>
              <a:ext uri="{FF2B5EF4-FFF2-40B4-BE49-F238E27FC236}">
                <a16:creationId xmlns:a16="http://schemas.microsoft.com/office/drawing/2014/main" id="{0C12626E-DE7B-4395-B897-879781582C2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441469" y="2233716"/>
            <a:ext cx="2253398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1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10158118" y="2723601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86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5" name="貍">
            <a:extLst>
              <a:ext uri="{FF2B5EF4-FFF2-40B4-BE49-F238E27FC236}">
                <a16:creationId xmlns:a16="http://schemas.microsoft.com/office/drawing/2014/main" id="{22017224-15E6-421B-B8B2-01D703EBEF03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9871975" y="2411179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10070732" y="501239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96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103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7601203" y="495140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95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3" name="河馬">
            <a:extLst>
              <a:ext uri="{FF2B5EF4-FFF2-40B4-BE49-F238E27FC236}">
                <a16:creationId xmlns:a16="http://schemas.microsoft.com/office/drawing/2014/main" id="{335EC932-F6BE-414C-A48F-9022E9CA3A62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450237" y="4685064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6" name="羊">
            <a:extLst>
              <a:ext uri="{FF2B5EF4-FFF2-40B4-BE49-F238E27FC236}">
                <a16:creationId xmlns:a16="http://schemas.microsoft.com/office/drawing/2014/main" id="{4DB842F2-577F-4AAF-B871-8DDFFF9EA5CE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25314" y="2320977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4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2766818" y="501239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93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105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5280718" y="4963966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94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20" name="狗">
            <a:extLst>
              <a:ext uri="{FF2B5EF4-FFF2-40B4-BE49-F238E27FC236}">
                <a16:creationId xmlns:a16="http://schemas.microsoft.com/office/drawing/2014/main" id="{55D4F63B-A55C-4A11-B373-BECC7FAADC81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968982" y="4655809"/>
            <a:ext cx="2253398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馬">
            <a:extLst>
              <a:ext uri="{FF2B5EF4-FFF2-40B4-BE49-F238E27FC236}">
                <a16:creationId xmlns:a16="http://schemas.microsoft.com/office/drawing/2014/main" id="{2532C2F9-A7AD-4621-A4A4-A4C12A6FF19A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22568" y="2324641"/>
            <a:ext cx="2253398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6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325791" y="4991400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92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8928418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1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2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1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8" name="破紙效果">
            <a:extLst>
              <a:ext uri="{FF2B5EF4-FFF2-40B4-BE49-F238E27FC236}">
                <a16:creationId xmlns:a16="http://schemas.microsoft.com/office/drawing/2014/main" id="{A7D000B5-8467-423C-8ACC-60923CB21A4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4977750" y="2316559"/>
            <a:ext cx="2244630" cy="2243525"/>
          </a:xfrm>
          <a:prstGeom prst="rect">
            <a:avLst/>
          </a:prstGeom>
        </p:spPr>
      </p:pic>
      <p:pic>
        <p:nvPicPr>
          <p:cNvPr id="83" name="破紙效果">
            <a:extLst>
              <a:ext uri="{FF2B5EF4-FFF2-40B4-BE49-F238E27FC236}">
                <a16:creationId xmlns:a16="http://schemas.microsoft.com/office/drawing/2014/main" id="{552A7B6B-8141-4BCC-AC63-8DAFD650F075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4931336" y="4627033"/>
            <a:ext cx="2244630" cy="2243525"/>
          </a:xfrm>
          <a:prstGeom prst="rect">
            <a:avLst/>
          </a:prstGeom>
        </p:spPr>
      </p:pic>
      <p:pic>
        <p:nvPicPr>
          <p:cNvPr id="62" name="破紙效果">
            <a:extLst>
              <a:ext uri="{FF2B5EF4-FFF2-40B4-BE49-F238E27FC236}">
                <a16:creationId xmlns:a16="http://schemas.microsoft.com/office/drawing/2014/main" id="{F0FBDBAE-8AB5-47D9-9D1E-A3FD4584A06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114843" y="2316559"/>
            <a:ext cx="2244630" cy="2243525"/>
          </a:xfrm>
          <a:prstGeom prst="rect">
            <a:avLst/>
          </a:prstGeom>
        </p:spPr>
      </p:pic>
      <p:pic>
        <p:nvPicPr>
          <p:cNvPr id="89" name="破紙效果">
            <a:extLst>
              <a:ext uri="{FF2B5EF4-FFF2-40B4-BE49-F238E27FC236}">
                <a16:creationId xmlns:a16="http://schemas.microsoft.com/office/drawing/2014/main" id="{A2DCD3AD-670C-49E0-B32A-4193D9654179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9828354" y="4614475"/>
            <a:ext cx="2244630" cy="2243525"/>
          </a:xfrm>
          <a:prstGeom prst="rect">
            <a:avLst/>
          </a:prstGeom>
        </p:spPr>
      </p:pic>
      <p:pic>
        <p:nvPicPr>
          <p:cNvPr id="86" name="破紙效果">
            <a:extLst>
              <a:ext uri="{FF2B5EF4-FFF2-40B4-BE49-F238E27FC236}">
                <a16:creationId xmlns:a16="http://schemas.microsoft.com/office/drawing/2014/main" id="{70A337FE-94B9-405E-A61D-D5C1E1C14AA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7391958" y="4614475"/>
            <a:ext cx="2244630" cy="2243525"/>
          </a:xfrm>
          <a:prstGeom prst="rect">
            <a:avLst/>
          </a:prstGeom>
        </p:spPr>
      </p:pic>
      <p:pic>
        <p:nvPicPr>
          <p:cNvPr id="80" name="破紙效果">
            <a:extLst>
              <a:ext uri="{FF2B5EF4-FFF2-40B4-BE49-F238E27FC236}">
                <a16:creationId xmlns:a16="http://schemas.microsoft.com/office/drawing/2014/main" id="{E9C40BC2-9A4D-4262-9DC3-E61EB3A55D8C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2535777" y="4686169"/>
            <a:ext cx="2244630" cy="2243525"/>
          </a:xfrm>
          <a:prstGeom prst="rect">
            <a:avLst/>
          </a:prstGeom>
        </p:spPr>
      </p:pic>
      <p:pic>
        <p:nvPicPr>
          <p:cNvPr id="77" name="破紙效果">
            <a:extLst>
              <a:ext uri="{FF2B5EF4-FFF2-40B4-BE49-F238E27FC236}">
                <a16:creationId xmlns:a16="http://schemas.microsoft.com/office/drawing/2014/main" id="{03BE965D-2036-4937-833F-FBB83563B246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114843" y="4614475"/>
            <a:ext cx="2244630" cy="2243525"/>
          </a:xfrm>
          <a:prstGeom prst="rect">
            <a:avLst/>
          </a:prstGeom>
        </p:spPr>
      </p:pic>
      <p:pic>
        <p:nvPicPr>
          <p:cNvPr id="74" name="破紙效果">
            <a:extLst>
              <a:ext uri="{FF2B5EF4-FFF2-40B4-BE49-F238E27FC236}">
                <a16:creationId xmlns:a16="http://schemas.microsoft.com/office/drawing/2014/main" id="{162A1936-2535-416B-AC7C-D1E5323BFA73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9880743" y="2316559"/>
            <a:ext cx="2244630" cy="2243525"/>
          </a:xfrm>
          <a:prstGeom prst="rect">
            <a:avLst/>
          </a:prstGeom>
        </p:spPr>
      </p:pic>
      <p:pic>
        <p:nvPicPr>
          <p:cNvPr id="71" name="破紙效果">
            <a:extLst>
              <a:ext uri="{FF2B5EF4-FFF2-40B4-BE49-F238E27FC236}">
                <a16:creationId xmlns:a16="http://schemas.microsoft.com/office/drawing/2014/main" id="{6A907680-66C1-43C1-9521-5DE48E8E4FF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7429246" y="2316559"/>
            <a:ext cx="2244630" cy="2243525"/>
          </a:xfrm>
          <a:prstGeom prst="rect">
            <a:avLst/>
          </a:prstGeom>
        </p:spPr>
      </p:pic>
      <p:pic>
        <p:nvPicPr>
          <p:cNvPr id="65" name="破紙效果">
            <a:extLst>
              <a:ext uri="{FF2B5EF4-FFF2-40B4-BE49-F238E27FC236}">
                <a16:creationId xmlns:a16="http://schemas.microsoft.com/office/drawing/2014/main" id="{75476FB6-CF13-41C9-BA82-44DA899EC43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2518124" y="2316559"/>
            <a:ext cx="2244630" cy="2243525"/>
          </a:xfrm>
          <a:prstGeom prst="rect">
            <a:avLst/>
          </a:prstGeom>
        </p:spPr>
      </p:pic>
      <p:pic>
        <p:nvPicPr>
          <p:cNvPr id="59" name="破紙效果">
            <a:extLst>
              <a:ext uri="{FF2B5EF4-FFF2-40B4-BE49-F238E27FC236}">
                <a16:creationId xmlns:a16="http://schemas.microsoft.com/office/drawing/2014/main" id="{583EB8DE-80BA-43EE-8B49-143B65CBDCBB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9895559" y="0"/>
            <a:ext cx="2244630" cy="2243525"/>
          </a:xfrm>
          <a:prstGeom prst="rect">
            <a:avLst/>
          </a:prstGeom>
        </p:spPr>
      </p:pic>
      <p:pic>
        <p:nvPicPr>
          <p:cNvPr id="56" name="破紙效果">
            <a:extLst>
              <a:ext uri="{FF2B5EF4-FFF2-40B4-BE49-F238E27FC236}">
                <a16:creationId xmlns:a16="http://schemas.microsoft.com/office/drawing/2014/main" id="{E5291EBA-DC9F-471C-8D37-27DC97D20982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7441469" y="0"/>
            <a:ext cx="2244630" cy="2243525"/>
          </a:xfrm>
          <a:prstGeom prst="rect">
            <a:avLst/>
          </a:prstGeom>
        </p:spPr>
      </p:pic>
      <p:pic>
        <p:nvPicPr>
          <p:cNvPr id="53" name="破紙效果">
            <a:extLst>
              <a:ext uri="{FF2B5EF4-FFF2-40B4-BE49-F238E27FC236}">
                <a16:creationId xmlns:a16="http://schemas.microsoft.com/office/drawing/2014/main" id="{A877EB68-C230-4E5E-9DC6-887A2CC4A7C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4999521" y="0"/>
            <a:ext cx="2244630" cy="2243525"/>
          </a:xfrm>
          <a:prstGeom prst="rect">
            <a:avLst/>
          </a:prstGeom>
        </p:spPr>
      </p:pic>
      <p:pic>
        <p:nvPicPr>
          <p:cNvPr id="46" name="破紙效果">
            <a:extLst>
              <a:ext uri="{FF2B5EF4-FFF2-40B4-BE49-F238E27FC236}">
                <a16:creationId xmlns:a16="http://schemas.microsoft.com/office/drawing/2014/main" id="{606EEDEF-F662-46D9-A9FB-1943A8BC207A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9892" b="98300" l="6125" r="90000">
                        <a14:foregroundMark x1="17625" y1="39722" x2="16500" y2="53941"/>
                        <a14:foregroundMark x1="16500" y1="53941" x2="27000" y2="20093"/>
                        <a14:foregroundMark x1="27000" y1="20093" x2="34625" y2="10355"/>
                        <a14:foregroundMark x1="34625" y1="10355" x2="53875" y2="7883"/>
                        <a14:foregroundMark x1="53875" y1="7883" x2="66875" y2="12519"/>
                        <a14:foregroundMark x1="66875" y1="12519" x2="86000" y2="30603"/>
                        <a14:foregroundMark x1="86000" y1="30603" x2="90875" y2="46059"/>
                        <a14:foregroundMark x1="90875" y1="46059" x2="87875" y2="78362"/>
                        <a14:foregroundMark x1="87875" y1="78362" x2="79125" y2="90417"/>
                        <a14:foregroundMark x1="79125" y1="90417" x2="64750" y2="97991"/>
                        <a14:foregroundMark x1="64750" y1="97991" x2="39000" y2="98300"/>
                        <a14:foregroundMark x1="39000" y1="98300" x2="25000" y2="89181"/>
                        <a14:foregroundMark x1="25000" y1="89181" x2="18625" y2="77125"/>
                        <a14:foregroundMark x1="18625" y1="77125" x2="17625" y2="57805"/>
                        <a14:foregroundMark x1="33500" y1="61515" x2="39000" y2="86553"/>
                        <a14:foregroundMark x1="39000" y1="86553" x2="42250" y2="89181"/>
                        <a14:foregroundMark x1="70375" y1="83926" x2="85000" y2="65379"/>
                        <a14:foregroundMark x1="85000" y1="65379" x2="85000" y2="64915"/>
                        <a14:foregroundMark x1="96125" y1="91499" x2="96500" y2="14374"/>
                        <a14:foregroundMark x1="96500" y1="14374" x2="82625" y2="7728"/>
                        <a14:foregroundMark x1="82625" y1="7728" x2="18125" y2="6491"/>
                        <a14:foregroundMark x1="18125" y1="6491" x2="13375" y2="18083"/>
                        <a14:foregroundMark x1="13375" y1="18083" x2="6125" y2="70634"/>
                        <a14:foregroundMark x1="41500" y1="36785" x2="41500" y2="36785"/>
                        <a14:foregroundMark x1="40750" y1="40649" x2="44750" y2="28903"/>
                        <a14:foregroundMark x1="44750" y1="28903" x2="45000" y2="28748"/>
                        <a14:backgroundMark x1="55750" y1="50696" x2="55750" y2="50696"/>
                        <a14:backgroundMark x1="56500" y1="48223" x2="56500" y2="48223"/>
                        <a14:backgroundMark x1="56500" y1="48223" x2="56500" y2="48223"/>
                        <a14:backgroundMark x1="60750" y1="50077" x2="60750" y2="50077"/>
                        <a14:backgroundMark x1="60750" y1="52087" x2="50000" y2="60433"/>
                        <a14:backgroundMark x1="50000" y1="60433" x2="63000" y2="62442"/>
                        <a14:backgroundMark x1="63000" y1="62442" x2="61500" y2="50232"/>
                        <a14:backgroundMark x1="61500" y1="50232" x2="48875" y2="49768"/>
                        <a14:backgroundMark x1="48875" y1="49768" x2="54625" y2="55796"/>
                        <a14:backgroundMark x1="56125" y1="41113" x2="54000" y2="56105"/>
                        <a14:backgroundMark x1="54000" y1="56105" x2="64500" y2="59351"/>
                        <a14:backgroundMark x1="64500" y1="59351" x2="66625" y2="45595"/>
                        <a14:backgroundMark x1="66625" y1="45595" x2="56625" y2="38485"/>
                        <a14:backgroundMark x1="56625" y1="38485" x2="46125" y2="43895"/>
                        <a14:backgroundMark x1="46125" y1="43895" x2="44875" y2="58114"/>
                        <a14:backgroundMark x1="44875" y1="58114" x2="54250" y2="67233"/>
                        <a14:backgroundMark x1="54250" y1="67233" x2="65750" y2="62133"/>
                        <a14:backgroundMark x1="65750" y1="62133" x2="67625" y2="44822"/>
                        <a14:backgroundMark x1="67625" y1="44822" x2="57000" y2="43277"/>
                        <a14:backgroundMark x1="57000" y1="43277" x2="56500" y2="44513"/>
                        <a14:backgroundMark x1="58000" y1="50696" x2="62625" y2="45440"/>
                        <a14:backgroundMark x1="53000" y1="45440" x2="56500" y2="51623"/>
                        <a14:backgroundMark x1="55750" y1="46368" x2="52375" y2="59042"/>
                        <a14:backgroundMark x1="52375" y1="59042" x2="62875" y2="55178"/>
                        <a14:backgroundMark x1="62875" y1="55178" x2="56000" y2="45595"/>
                        <a14:backgroundMark x1="56000" y1="45595" x2="51500" y2="53014"/>
                        <a14:backgroundMark x1="56125" y1="46368" x2="52375" y2="58578"/>
                        <a14:backgroundMark x1="52375" y1="58578" x2="63375" y2="56105"/>
                        <a14:backgroundMark x1="63375" y1="56105" x2="53875" y2="50386"/>
                        <a14:backgroundMark x1="53875" y1="50386" x2="54625" y2="59660"/>
                        <a14:backgroundMark x1="50000" y1="65379" x2="59750" y2="72334"/>
                        <a14:backgroundMark x1="59750" y1="72334" x2="66875" y2="55796"/>
                        <a14:backgroundMark x1="71125" y1="43895" x2="73375" y2="56878"/>
                        <a14:backgroundMark x1="73375" y1="56878" x2="66875" y2="68006"/>
                        <a14:backgroundMark x1="66875" y1="68006" x2="56875" y2="70788"/>
                        <a14:backgroundMark x1="56875" y1="70788" x2="48000" y2="65224"/>
                        <a14:backgroundMark x1="48000" y1="65224" x2="46875" y2="63988"/>
                        <a14:backgroundMark x1="56500" y1="37867" x2="67000" y2="39258"/>
                        <a14:backgroundMark x1="67000" y1="39258" x2="72625" y2="50386"/>
                        <a14:backgroundMark x1="72625" y1="50386" x2="72250" y2="64760"/>
                        <a14:backgroundMark x1="72250" y1="64760" x2="65250" y2="75116"/>
                        <a14:backgroundMark x1="65250" y1="75116" x2="55375" y2="78671"/>
                        <a14:backgroundMark x1="55375" y1="78671" x2="45375" y2="61978"/>
                        <a14:backgroundMark x1="41125" y1="55332" x2="50375" y2="82844"/>
                        <a14:backgroundMark x1="50375" y1="82844" x2="53250" y2="77125"/>
                        <a14:backgroundMark x1="48125" y1="40031" x2="56375" y2="34312"/>
                        <a14:backgroundMark x1="56375" y1="34312" x2="66625" y2="33694"/>
                        <a14:backgroundMark x1="66625" y1="33694" x2="73250" y2="44668"/>
                        <a14:backgroundMark x1="73250" y1="44668" x2="75875" y2="56569"/>
                        <a14:backgroundMark x1="75875" y1="56569" x2="75875" y2="63060"/>
                      </a14:backgroundRemoval>
                    </a14:imgEffect>
                  </a14:imgLayer>
                </a14:imgProps>
              </a:ext>
            </a:extLst>
          </a:blip>
          <a:srcRect l="29855" t="18856" r="12766" b="10230"/>
          <a:stretch/>
        </p:blipFill>
        <p:spPr>
          <a:xfrm>
            <a:off x="2557573" y="0"/>
            <a:ext cx="2244630" cy="2243525"/>
          </a:xfrm>
          <a:prstGeom prst="rect">
            <a:avLst/>
          </a:prstGeom>
        </p:spPr>
      </p:pic>
      <p:grpSp>
        <p:nvGrpSpPr>
          <p:cNvPr id="2" name="海豹題目">
            <a:extLst>
              <a:ext uri="{FF2B5EF4-FFF2-40B4-BE49-F238E27FC236}">
                <a16:creationId xmlns:a16="http://schemas.microsoft.com/office/drawing/2014/main" id="{BB3AB2DF-0BDB-4704-A717-74E129F59DA0}"/>
              </a:ext>
            </a:extLst>
          </p:cNvPr>
          <p:cNvGrpSpPr/>
          <p:nvPr/>
        </p:nvGrpSpPr>
        <p:grpSpPr>
          <a:xfrm>
            <a:off x="116546" y="0"/>
            <a:ext cx="2244630" cy="2243525"/>
            <a:chOff x="39427" y="0"/>
            <a:chExt cx="2244630" cy="2243525"/>
          </a:xfrm>
        </p:grpSpPr>
        <p:pic>
          <p:nvPicPr>
            <p:cNvPr id="91" name="破紙效果">
              <a:extLst>
                <a:ext uri="{FF2B5EF4-FFF2-40B4-BE49-F238E27FC236}">
                  <a16:creationId xmlns:a16="http://schemas.microsoft.com/office/drawing/2014/main" id="{E715EF76-604D-40E8-924A-A305E81C2689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9892" b="98300" l="6125" r="90000">
                          <a14:foregroundMark x1="17625" y1="39722" x2="16500" y2="53941"/>
                          <a14:foregroundMark x1="16500" y1="53941" x2="27000" y2="20093"/>
                          <a14:foregroundMark x1="27000" y1="20093" x2="34625" y2="10355"/>
                          <a14:foregroundMark x1="34625" y1="10355" x2="53875" y2="7883"/>
                          <a14:foregroundMark x1="53875" y1="7883" x2="66875" y2="12519"/>
                          <a14:foregroundMark x1="66875" y1="12519" x2="86000" y2="30603"/>
                          <a14:foregroundMark x1="86000" y1="30603" x2="90875" y2="46059"/>
                          <a14:foregroundMark x1="90875" y1="46059" x2="87875" y2="78362"/>
                          <a14:foregroundMark x1="87875" y1="78362" x2="79125" y2="90417"/>
                          <a14:foregroundMark x1="79125" y1="90417" x2="64750" y2="97991"/>
                          <a14:foregroundMark x1="64750" y1="97991" x2="39000" y2="98300"/>
                          <a14:foregroundMark x1="39000" y1="98300" x2="25000" y2="89181"/>
                          <a14:foregroundMark x1="25000" y1="89181" x2="18625" y2="77125"/>
                          <a14:foregroundMark x1="18625" y1="77125" x2="17625" y2="57805"/>
                          <a14:foregroundMark x1="33500" y1="61515" x2="39000" y2="86553"/>
                          <a14:foregroundMark x1="39000" y1="86553" x2="42250" y2="89181"/>
                          <a14:foregroundMark x1="70375" y1="83926" x2="85000" y2="65379"/>
                          <a14:foregroundMark x1="85000" y1="65379" x2="85000" y2="64915"/>
                          <a14:foregroundMark x1="96125" y1="91499" x2="96500" y2="14374"/>
                          <a14:foregroundMark x1="96500" y1="14374" x2="82625" y2="7728"/>
                          <a14:foregroundMark x1="82625" y1="7728" x2="18125" y2="6491"/>
                          <a14:foregroundMark x1="18125" y1="6491" x2="13375" y2="18083"/>
                          <a14:foregroundMark x1="13375" y1="18083" x2="6125" y2="70634"/>
                          <a14:foregroundMark x1="41500" y1="36785" x2="41500" y2="36785"/>
                          <a14:foregroundMark x1="40750" y1="40649" x2="44750" y2="28903"/>
                          <a14:foregroundMark x1="44750" y1="28903" x2="45000" y2="28748"/>
                          <a14:backgroundMark x1="55750" y1="50696" x2="55750" y2="50696"/>
                          <a14:backgroundMark x1="56500" y1="48223" x2="56500" y2="48223"/>
                          <a14:backgroundMark x1="56500" y1="48223" x2="56500" y2="48223"/>
                          <a14:backgroundMark x1="60750" y1="50077" x2="60750" y2="50077"/>
                          <a14:backgroundMark x1="60750" y1="52087" x2="50000" y2="60433"/>
                          <a14:backgroundMark x1="50000" y1="60433" x2="63000" y2="62442"/>
                          <a14:backgroundMark x1="63000" y1="62442" x2="61500" y2="50232"/>
                          <a14:backgroundMark x1="61500" y1="50232" x2="48875" y2="49768"/>
                          <a14:backgroundMark x1="48875" y1="49768" x2="54625" y2="55796"/>
                          <a14:backgroundMark x1="56125" y1="41113" x2="54000" y2="56105"/>
                          <a14:backgroundMark x1="54000" y1="56105" x2="64500" y2="59351"/>
                          <a14:backgroundMark x1="64500" y1="59351" x2="66625" y2="45595"/>
                          <a14:backgroundMark x1="66625" y1="45595" x2="56625" y2="38485"/>
                          <a14:backgroundMark x1="56625" y1="38485" x2="46125" y2="43895"/>
                          <a14:backgroundMark x1="46125" y1="43895" x2="44875" y2="58114"/>
                          <a14:backgroundMark x1="44875" y1="58114" x2="54250" y2="67233"/>
                          <a14:backgroundMark x1="54250" y1="67233" x2="65750" y2="62133"/>
                          <a14:backgroundMark x1="65750" y1="62133" x2="67625" y2="44822"/>
                          <a14:backgroundMark x1="67625" y1="44822" x2="57000" y2="43277"/>
                          <a14:backgroundMark x1="57000" y1="43277" x2="56500" y2="44513"/>
                          <a14:backgroundMark x1="58000" y1="50696" x2="62625" y2="45440"/>
                          <a14:backgroundMark x1="53000" y1="45440" x2="56500" y2="51623"/>
                          <a14:backgroundMark x1="55750" y1="46368" x2="52375" y2="59042"/>
                          <a14:backgroundMark x1="52375" y1="59042" x2="62875" y2="55178"/>
                          <a14:backgroundMark x1="62875" y1="55178" x2="56000" y2="45595"/>
                          <a14:backgroundMark x1="56000" y1="45595" x2="51500" y2="53014"/>
                          <a14:backgroundMark x1="56125" y1="46368" x2="52375" y2="58578"/>
                          <a14:backgroundMark x1="52375" y1="58578" x2="63375" y2="56105"/>
                          <a14:backgroundMark x1="63375" y1="56105" x2="53875" y2="50386"/>
                          <a14:backgroundMark x1="53875" y1="50386" x2="54625" y2="59660"/>
                          <a14:backgroundMark x1="50000" y1="65379" x2="59750" y2="72334"/>
                          <a14:backgroundMark x1="59750" y1="72334" x2="66875" y2="55796"/>
                          <a14:backgroundMark x1="71125" y1="43895" x2="73375" y2="56878"/>
                          <a14:backgroundMark x1="73375" y1="56878" x2="66875" y2="68006"/>
                          <a14:backgroundMark x1="66875" y1="68006" x2="56875" y2="70788"/>
                          <a14:backgroundMark x1="56875" y1="70788" x2="48000" y2="65224"/>
                          <a14:backgroundMark x1="48000" y1="65224" x2="46875" y2="63988"/>
                          <a14:backgroundMark x1="56500" y1="37867" x2="67000" y2="39258"/>
                          <a14:backgroundMark x1="67000" y1="39258" x2="72625" y2="50386"/>
                          <a14:backgroundMark x1="72625" y1="50386" x2="72250" y2="64760"/>
                          <a14:backgroundMark x1="72250" y1="64760" x2="65250" y2="75116"/>
                          <a14:backgroundMark x1="65250" y1="75116" x2="55375" y2="78671"/>
                          <a14:backgroundMark x1="55375" y1="78671" x2="45375" y2="61978"/>
                          <a14:backgroundMark x1="41125" y1="55332" x2="50375" y2="82844"/>
                          <a14:backgroundMark x1="50375" y1="82844" x2="53250" y2="77125"/>
                          <a14:backgroundMark x1="48125" y1="40031" x2="56375" y2="34312"/>
                          <a14:backgroundMark x1="56375" y1="34312" x2="66625" y2="33694"/>
                          <a14:backgroundMark x1="66625" y1="33694" x2="73250" y2="44668"/>
                          <a14:backgroundMark x1="73250" y1="44668" x2="75875" y2="56569"/>
                          <a14:backgroundMark x1="75875" y1="56569" x2="75875" y2="63060"/>
                        </a14:backgroundRemoval>
                      </a14:imgEffect>
                    </a14:imgLayer>
                  </a14:imgProps>
                </a:ext>
              </a:extLst>
            </a:blip>
            <a:srcRect l="29855" t="18856" r="12766" b="10230"/>
            <a:stretch/>
          </p:blipFill>
          <p:spPr>
            <a:xfrm>
              <a:off x="39427" y="0"/>
              <a:ext cx="2244630" cy="2243525"/>
            </a:xfrm>
            <a:prstGeom prst="rect">
              <a:avLst/>
            </a:prstGeom>
          </p:spPr>
        </p:pic>
        <p:sp>
          <p:nvSpPr>
            <p:cNvPr id="92" name="題目">
              <a:extLst>
                <a:ext uri="{FF2B5EF4-FFF2-40B4-BE49-F238E27FC236}">
                  <a16:creationId xmlns:a16="http://schemas.microsoft.com/office/drawing/2014/main" id="{58B170FD-802C-4704-8E96-F62DD1D116B9}"/>
                </a:ext>
              </a:extLst>
            </p:cNvPr>
            <p:cNvSpPr txBox="1"/>
            <p:nvPr/>
          </p:nvSpPr>
          <p:spPr>
            <a:xfrm>
              <a:off x="216406" y="336932"/>
              <a:ext cx="1826140" cy="156966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zh-TW" sz="9600" dirty="0" smtClean="0">
                  <a:latin typeface="jf open 粉圓 1.1" panose="020F0500000000000000" pitchFamily="34" charset="-120"/>
                  <a:ea typeface="jf open 粉圓 1.1" panose="020F0500000000000000" pitchFamily="34" charset="-120"/>
                </a:rPr>
                <a:t>11</a:t>
              </a:r>
              <a:endParaRPr lang="zh-TW" altLang="en-US" sz="9600" dirty="0">
                <a:latin typeface="jf open 粉圓 1.1" panose="020F0500000000000000" pitchFamily="34" charset="-120"/>
                <a:ea typeface="jf open 粉圓 1.1" panose="020F0500000000000000" pitchFamily="34" charset="-120"/>
              </a:endParaRPr>
            </a:p>
          </p:txBody>
        </p:sp>
      </p:grpSp>
      <p:sp>
        <p:nvSpPr>
          <p:cNvPr id="93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5208766" y="413832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13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94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7650714" y="37605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14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95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10089988" y="413832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15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96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2914926" y="37605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12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97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293524" y="2571201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21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98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2745022" y="2723601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22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0" name="牛">
            <a:extLst>
              <a:ext uri="{FF2B5EF4-FFF2-40B4-BE49-F238E27FC236}">
                <a16:creationId xmlns:a16="http://schemas.microsoft.com/office/drawing/2014/main" id="{527049C6-9DE4-4CAC-BB57-7D403A9D7C9D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535777" y="75161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9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5317241" y="2600538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23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100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7638491" y="2587930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24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7" name="貓">
            <a:extLst>
              <a:ext uri="{FF2B5EF4-FFF2-40B4-BE49-F238E27FC236}">
                <a16:creationId xmlns:a16="http://schemas.microsoft.com/office/drawing/2014/main" id="{0C12626E-DE7B-4395-B897-879781582C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4990753" y="2441539"/>
            <a:ext cx="2253398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1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10158118" y="2723601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25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5" name="貍">
            <a:extLst>
              <a:ext uri="{FF2B5EF4-FFF2-40B4-BE49-F238E27FC236}">
                <a16:creationId xmlns:a16="http://schemas.microsoft.com/office/drawing/2014/main" id="{22017224-15E6-421B-B8B2-01D703EBEF03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453037" y="2460150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2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10070732" y="501239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35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103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7601203" y="495140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34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16" name="羊">
            <a:extLst>
              <a:ext uri="{FF2B5EF4-FFF2-40B4-BE49-F238E27FC236}">
                <a16:creationId xmlns:a16="http://schemas.microsoft.com/office/drawing/2014/main" id="{4DB842F2-577F-4AAF-B871-8DDFFF9EA5CE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117651" y="2571201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4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2766818" y="5012397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32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sp>
        <p:nvSpPr>
          <p:cNvPr id="105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5280718" y="4963966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solidFill>
                  <a:srgbClr val="FF0000"/>
                </a:solidFill>
                <a:latin typeface="jf open 粉圓 1.1" panose="020F0500000000000000" pitchFamily="34" charset="-120"/>
                <a:ea typeface="jf open 粉圓 1.1" panose="020F0500000000000000" pitchFamily="34" charset="-120"/>
              </a:rPr>
              <a:t>33</a:t>
            </a:r>
            <a:endParaRPr lang="zh-TW" altLang="en-US" sz="9600" dirty="0">
              <a:solidFill>
                <a:srgbClr val="FF0000"/>
              </a:solidFill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20" name="狗">
            <a:extLst>
              <a:ext uri="{FF2B5EF4-FFF2-40B4-BE49-F238E27FC236}">
                <a16:creationId xmlns:a16="http://schemas.microsoft.com/office/drawing/2014/main" id="{55D4F63B-A55C-4A11-B373-BECC7FAADC81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464605" y="4817733"/>
            <a:ext cx="2253398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8" name="馬">
            <a:extLst>
              <a:ext uri="{FF2B5EF4-FFF2-40B4-BE49-F238E27FC236}">
                <a16:creationId xmlns:a16="http://schemas.microsoft.com/office/drawing/2014/main" id="{2532C2F9-A7AD-4621-A4A4-A4C12A6FF19A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9876359" y="2411179"/>
            <a:ext cx="2253398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6" name="題目">
            <a:extLst>
              <a:ext uri="{FF2B5EF4-FFF2-40B4-BE49-F238E27FC236}">
                <a16:creationId xmlns:a16="http://schemas.microsoft.com/office/drawing/2014/main" id="{58B170FD-802C-4704-8E96-F62DD1D116B9}"/>
              </a:ext>
            </a:extLst>
          </p:cNvPr>
          <p:cNvSpPr txBox="1"/>
          <p:nvPr/>
        </p:nvSpPr>
        <p:spPr>
          <a:xfrm>
            <a:off x="325791" y="4991400"/>
            <a:ext cx="18261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TW" sz="9600" dirty="0" smtClean="0">
                <a:latin typeface="jf open 粉圓 1.1" panose="020F0500000000000000" pitchFamily="34" charset="-120"/>
                <a:ea typeface="jf open 粉圓 1.1" panose="020F0500000000000000" pitchFamily="34" charset="-120"/>
              </a:rPr>
              <a:t>31</a:t>
            </a:r>
            <a:endParaRPr lang="zh-TW" altLang="en-US" sz="9600" dirty="0">
              <a:latin typeface="jf open 粉圓 1.1" panose="020F0500000000000000" pitchFamily="34" charset="-120"/>
              <a:ea typeface="jf open 粉圓 1.1" panose="020F0500000000000000" pitchFamily="34" charset="-120"/>
            </a:endParaRPr>
          </a:p>
        </p:txBody>
      </p:sp>
      <p:pic>
        <p:nvPicPr>
          <p:cNvPr id="42" name="海豹">
            <a:extLst>
              <a:ext uri="{FF2B5EF4-FFF2-40B4-BE49-F238E27FC236}">
                <a16:creationId xmlns:a16="http://schemas.microsoft.com/office/drawing/2014/main" id="{F1033B1F-F667-45AA-95D2-554F0A2FB3E6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117651" y="127425"/>
            <a:ext cx="2243525" cy="22435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3" name="北極熊">
            <a:extLst>
              <a:ext uri="{FF2B5EF4-FFF2-40B4-BE49-F238E27FC236}">
                <a16:creationId xmlns:a16="http://schemas.microsoft.com/office/drawing/2014/main" id="{7D16B28C-AA87-42C3-98B5-0F1C38904BEB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7441469" y="0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河馬">
            <a:extLst>
              <a:ext uri="{FF2B5EF4-FFF2-40B4-BE49-F238E27FC236}">
                <a16:creationId xmlns:a16="http://schemas.microsoft.com/office/drawing/2014/main" id="{335EC932-F6BE-414C-A48F-9022E9CA3A62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4977750" y="4817733"/>
            <a:ext cx="2244630" cy="224463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57209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5"/>
                  </p:tgtEl>
                </p:cond>
              </p:nextCondLst>
            </p:seq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1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7"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1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>
                      <p:stCondLst>
                        <p:cond delay="0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1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"/>
                  </p:tgtEl>
                </p:cond>
              </p:nextCondLst>
            </p:seq>
            <p:seq concurrent="1" nextAc="seek">
              <p:cTn id="20" restart="whenNotActive" fill="hold" evtFilter="cancelBubble" nodeType="interactiveSeq">
                <p:stCondLst>
                  <p:cond evt="onClick" delay="0">
                    <p:tgtEl>
                      <p:spTgt spid="1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1" fill="hold">
                      <p:stCondLst>
                        <p:cond delay="0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6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1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8"/>
                  </p:tgtEl>
                </p:cond>
              </p:nextCondLst>
            </p:seq>
            <p:seq concurrent="1" nextAc="seek">
              <p:cTn id="32" restart="whenNotActive" fill="hold" evtFilter="cancelBubble" nodeType="interactiveSeq">
                <p:stCondLst>
                  <p:cond evt="onClick" delay="0">
                    <p:tgtEl>
                      <p:spTgt spid="1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3" fill="hold">
                      <p:stCondLst>
                        <p:cond delay="0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3"/>
                  </p:tgtEl>
                </p:cond>
              </p:nextCondLst>
            </p:seq>
            <p:seq concurrent="1" nextAc="seek">
              <p:cTn id="38" restart="whenNotActive" fill="hold" evtFilter="cancelBubble" nodeType="interactiveSeq">
                <p:stCondLst>
                  <p:cond evt="onClick" delay="0">
                    <p:tgtEl>
                      <p:spTgt spid="2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9" fill="hold">
                      <p:stCondLst>
                        <p:cond delay="0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1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0"/>
                  </p:tgtEl>
                </p:cond>
              </p:nextCondLst>
            </p:seq>
            <p:seq concurrent="1" nextAc="seek">
              <p:cTn id="44" restart="whenNotActive" fill="hold" evtFilter="cancelBubble" nodeType="interactiveSeq">
                <p:stCondLst>
                  <p:cond evt="onClick" delay="0">
                    <p:tgtEl>
                      <p:spTgt spid="4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5" fill="hold">
                      <p:stCondLst>
                        <p:cond delay="0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4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4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9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typ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</TotalTime>
  <Words>96</Words>
  <Application>Microsoft Office PowerPoint</Application>
  <PresentationFormat>寬螢幕</PresentationFormat>
  <Paragraphs>38</Paragraphs>
  <Slides>3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9" baseType="lpstr">
      <vt:lpstr>jf open 粉圓 1.1</vt:lpstr>
      <vt:lpstr>新細明體</vt:lpstr>
      <vt:lpstr>Arial</vt:lpstr>
      <vt:lpstr>Calibri</vt:lpstr>
      <vt:lpstr>Calibri Light</vt:lpstr>
      <vt:lpstr>Office 佈景主題</vt:lpstr>
      <vt:lpstr>百數表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Iju Hsu</dc:creator>
  <cp:lastModifiedBy>user</cp:lastModifiedBy>
  <cp:revision>18</cp:revision>
  <dcterms:created xsi:type="dcterms:W3CDTF">2021-06-07T02:57:38Z</dcterms:created>
  <dcterms:modified xsi:type="dcterms:W3CDTF">2022-05-04T08:25:34Z</dcterms:modified>
</cp:coreProperties>
</file>