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430" r:id="rId2"/>
    <p:sldId id="431" r:id="rId3"/>
    <p:sldId id="432" r:id="rId4"/>
    <p:sldId id="433" r:id="rId5"/>
    <p:sldId id="434" r:id="rId6"/>
    <p:sldId id="436" r:id="rId7"/>
    <p:sldId id="435" r:id="rId8"/>
    <p:sldId id="437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3A08FD1-3918-4B86-9243-E97CC038CB90}" type="datetimeFigureOut">
              <a:rPr lang="zh-TW" altLang="en-US" smtClean="0"/>
              <a:t>2023/9/15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6FF94A3-C589-46F3-81EC-0AFBEE68F691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679098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08FD1-3918-4B86-9243-E97CC038CB90}" type="datetimeFigureOut">
              <a:rPr lang="zh-TW" altLang="en-US" smtClean="0"/>
              <a:t>2023/9/15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F94A3-C589-46F3-81EC-0AFBEE68F69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364412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08FD1-3918-4B86-9243-E97CC038CB90}" type="datetimeFigureOut">
              <a:rPr lang="zh-TW" altLang="en-US" smtClean="0"/>
              <a:t>2023/9/15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F94A3-C589-46F3-81EC-0AFBEE68F69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916360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08FD1-3918-4B86-9243-E97CC038CB90}" type="datetimeFigureOut">
              <a:rPr lang="zh-TW" altLang="en-US" smtClean="0"/>
              <a:t>2023/9/15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F94A3-C589-46F3-81EC-0AFBEE68F69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567175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08FD1-3918-4B86-9243-E97CC038CB90}" type="datetimeFigureOut">
              <a:rPr lang="zh-TW" altLang="en-US" smtClean="0"/>
              <a:t>2023/9/15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F94A3-C589-46F3-81EC-0AFBEE68F691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839707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08FD1-3918-4B86-9243-E97CC038CB90}" type="datetimeFigureOut">
              <a:rPr lang="zh-TW" altLang="en-US" smtClean="0"/>
              <a:t>2023/9/15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F94A3-C589-46F3-81EC-0AFBEE68F69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022703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08FD1-3918-4B86-9243-E97CC038CB90}" type="datetimeFigureOut">
              <a:rPr lang="zh-TW" altLang="en-US" smtClean="0"/>
              <a:t>2023/9/15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F94A3-C589-46F3-81EC-0AFBEE68F69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75657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08FD1-3918-4B86-9243-E97CC038CB90}" type="datetimeFigureOut">
              <a:rPr lang="zh-TW" altLang="en-US" smtClean="0"/>
              <a:t>2023/9/15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F94A3-C589-46F3-81EC-0AFBEE68F69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90823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08FD1-3918-4B86-9243-E97CC038CB90}" type="datetimeFigureOut">
              <a:rPr lang="zh-TW" altLang="en-US" smtClean="0"/>
              <a:t>2023/9/15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F94A3-C589-46F3-81EC-0AFBEE68F69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887543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08FD1-3918-4B86-9243-E97CC038CB90}" type="datetimeFigureOut">
              <a:rPr lang="zh-TW" altLang="en-US" smtClean="0"/>
              <a:t>2023/9/15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F94A3-C589-46F3-81EC-0AFBEE68F69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377378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08FD1-3918-4B86-9243-E97CC038CB90}" type="datetimeFigureOut">
              <a:rPr lang="zh-TW" altLang="en-US" smtClean="0"/>
              <a:t>2023/9/15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F94A3-C589-46F3-81EC-0AFBEE68F69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640713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13A08FD1-3918-4B86-9243-E97CC038CB90}" type="datetimeFigureOut">
              <a:rPr lang="zh-TW" altLang="en-US" smtClean="0"/>
              <a:t>2023/9/15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66FF94A3-C589-46F3-81EC-0AFBEE68F69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219338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id="{62AC29DB-3E99-4307-9492-2403F57D905B}"/>
              </a:ext>
            </a:extLst>
          </p:cNvPr>
          <p:cNvSpPr/>
          <p:nvPr/>
        </p:nvSpPr>
        <p:spPr>
          <a:xfrm>
            <a:off x="2268537" y="2875756"/>
            <a:ext cx="7932737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altLang="zh-TW" sz="6600" b="1" dirty="0">
                <a:solidFill>
                  <a:schemeClr val="bg2">
                    <a:lumMod val="25000"/>
                  </a:schemeClr>
                </a:solidFill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~</a:t>
            </a:r>
            <a:r>
              <a:rPr lang="zh-TW" altLang="en-US" sz="6600" b="1" dirty="0">
                <a:solidFill>
                  <a:schemeClr val="bg2">
                    <a:lumMod val="25000"/>
                  </a:schemeClr>
                </a:solidFill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科任課程評量方式</a:t>
            </a:r>
          </a:p>
        </p:txBody>
      </p:sp>
      <p:pic>
        <p:nvPicPr>
          <p:cNvPr id="46083" name="Picture 11" descr="r_sau015">
            <a:extLst>
              <a:ext uri="{FF2B5EF4-FFF2-40B4-BE49-F238E27FC236}">
                <a16:creationId xmlns:a16="http://schemas.microsoft.com/office/drawing/2014/main" id="{9910816F-E9D9-416D-8C72-0BB20DA01B21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613900" y="884238"/>
            <a:ext cx="1092200" cy="1524000"/>
          </a:xfr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5EB4F8E-3D1D-4032-ABAD-2EF1C47B50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0351" y="476250"/>
            <a:ext cx="9875520" cy="885825"/>
          </a:xfrm>
        </p:spPr>
        <p:txBody>
          <a:bodyPr>
            <a:noAutofit/>
          </a:bodyPr>
          <a:lstStyle/>
          <a:p>
            <a:pPr algn="ctr"/>
            <a:r>
              <a:rPr lang="zh-TW" altLang="en-US" sz="66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客家語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4D39774B-9AE0-4AEF-BB98-ABCDC7F00A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76350" y="1628775"/>
            <a:ext cx="9872871" cy="4038600"/>
          </a:xfrm>
        </p:spPr>
        <p:txBody>
          <a:bodyPr>
            <a:normAutofit/>
          </a:bodyPr>
          <a:lstStyle/>
          <a:p>
            <a:r>
              <a:rPr lang="en-US" altLang="zh-TW" sz="4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1. </a:t>
            </a:r>
            <a:r>
              <a:rPr lang="zh-TW" altLang="en-US" sz="4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平時成績</a:t>
            </a:r>
            <a:r>
              <a:rPr lang="en-US" altLang="zh-TW" sz="4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40 %</a:t>
            </a:r>
          </a:p>
          <a:p>
            <a:pPr lvl="1"/>
            <a:r>
              <a:rPr lang="zh-TW" altLang="en-US" sz="42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上課守秩序，專心聽講及口語表達。</a:t>
            </a:r>
          </a:p>
          <a:p>
            <a:r>
              <a:rPr lang="en-US" altLang="zh-TW" sz="4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2. </a:t>
            </a:r>
            <a:r>
              <a:rPr lang="zh-TW" altLang="en-US" sz="4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期中考</a:t>
            </a:r>
            <a:r>
              <a:rPr lang="en-US" altLang="zh-TW" sz="4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30 %</a:t>
            </a:r>
          </a:p>
          <a:p>
            <a:pPr lvl="1"/>
            <a:r>
              <a:rPr lang="zh-TW" altLang="en-US" sz="42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唸課文或唱歌</a:t>
            </a:r>
          </a:p>
          <a:p>
            <a:r>
              <a:rPr lang="en-US" altLang="zh-TW" sz="4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3. </a:t>
            </a:r>
            <a:r>
              <a:rPr lang="zh-TW" altLang="en-US" sz="4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期末考</a:t>
            </a:r>
            <a:r>
              <a:rPr lang="en-US" altLang="zh-TW" sz="4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30 %</a:t>
            </a:r>
            <a:endParaRPr lang="zh-TW" altLang="en-US" sz="44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5186974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5EB4F8E-3D1D-4032-ABAD-2EF1C47B50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0351" y="476250"/>
            <a:ext cx="9875520" cy="885825"/>
          </a:xfrm>
        </p:spPr>
        <p:txBody>
          <a:bodyPr>
            <a:noAutofit/>
          </a:bodyPr>
          <a:lstStyle/>
          <a:p>
            <a:pPr algn="ctr"/>
            <a:r>
              <a:rPr lang="zh-TW" altLang="en-US" sz="66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閩南語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4D39774B-9AE0-4AEF-BB98-ABCDC7F00A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76350" y="1628775"/>
            <a:ext cx="9872871" cy="4038600"/>
          </a:xfrm>
        </p:spPr>
        <p:txBody>
          <a:bodyPr>
            <a:normAutofit/>
          </a:bodyPr>
          <a:lstStyle/>
          <a:p>
            <a:r>
              <a:rPr lang="zh-TW" altLang="en-US" sz="4400" dirty="0">
                <a:solidFill>
                  <a:schemeClr val="tx1"/>
                </a:solidFill>
              </a:rPr>
              <a:t>唸課文</a:t>
            </a:r>
            <a:r>
              <a:rPr lang="en-US" altLang="zh-TW" sz="4400" dirty="0">
                <a:solidFill>
                  <a:schemeClr val="tx1"/>
                </a:solidFill>
              </a:rPr>
              <a:t>33%</a:t>
            </a:r>
          </a:p>
          <a:p>
            <a:r>
              <a:rPr lang="zh-TW" altLang="en-US" sz="4400" dirty="0">
                <a:solidFill>
                  <a:schemeClr val="tx1"/>
                </a:solidFill>
              </a:rPr>
              <a:t>唱歌</a:t>
            </a:r>
            <a:r>
              <a:rPr lang="en-US" altLang="zh-TW" sz="4400" dirty="0">
                <a:solidFill>
                  <a:schemeClr val="tx1"/>
                </a:solidFill>
              </a:rPr>
              <a:t>33%</a:t>
            </a:r>
          </a:p>
          <a:p>
            <a:r>
              <a:rPr lang="zh-TW" altLang="en-US" sz="4400" dirty="0">
                <a:solidFill>
                  <a:schemeClr val="tx1"/>
                </a:solidFill>
              </a:rPr>
              <a:t>上課表現</a:t>
            </a:r>
            <a:r>
              <a:rPr lang="en-US" altLang="zh-TW" sz="4400" dirty="0">
                <a:solidFill>
                  <a:schemeClr val="tx1"/>
                </a:solidFill>
              </a:rPr>
              <a:t>34%</a:t>
            </a:r>
          </a:p>
        </p:txBody>
      </p:sp>
    </p:spTree>
    <p:extLst>
      <p:ext uri="{BB962C8B-B14F-4D97-AF65-F5344CB8AC3E}">
        <p14:creationId xmlns:p14="http://schemas.microsoft.com/office/powerpoint/2010/main" val="25305528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5EB4F8E-3D1D-4032-ABAD-2EF1C47B50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0351" y="476250"/>
            <a:ext cx="9875520" cy="885825"/>
          </a:xfrm>
        </p:spPr>
        <p:txBody>
          <a:bodyPr>
            <a:noAutofit/>
          </a:bodyPr>
          <a:lstStyle/>
          <a:p>
            <a:pPr algn="ctr"/>
            <a:r>
              <a:rPr lang="zh-TW" altLang="en-US" sz="66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閱讀</a:t>
            </a:r>
            <a:r>
              <a:rPr lang="en-US" altLang="zh-TW" sz="66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·</a:t>
            </a:r>
            <a:r>
              <a:rPr lang="zh-TW" altLang="en-US" sz="66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悅讀評分方式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4D39774B-9AE0-4AEF-BB98-ABCDC7F00A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76350" y="1628775"/>
            <a:ext cx="9872871" cy="4038600"/>
          </a:xfrm>
        </p:spPr>
        <p:txBody>
          <a:bodyPr>
            <a:normAutofit/>
          </a:bodyPr>
          <a:lstStyle/>
          <a:p>
            <a:endParaRPr lang="en-US" altLang="zh-TW" sz="44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-US" altLang="zh-TW" sz="4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40%</a:t>
            </a:r>
            <a:r>
              <a:rPr lang="zh-TW" altLang="en-US" sz="4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：專心聆聽、回答問題、口語表達、大聲地閱讀給大家聽。</a:t>
            </a:r>
          </a:p>
          <a:p>
            <a:r>
              <a:rPr lang="en-US" altLang="zh-TW" sz="4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60%</a:t>
            </a:r>
            <a:r>
              <a:rPr lang="zh-TW" altLang="en-US" sz="4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：能完成自己閱讀、看圖猜大意、學習單評量。</a:t>
            </a:r>
            <a:endParaRPr lang="en-US" altLang="zh-TW" sz="44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0461244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5EB4F8E-3D1D-4032-ABAD-2EF1C47B50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0351" y="476250"/>
            <a:ext cx="9875520" cy="885825"/>
          </a:xfrm>
        </p:spPr>
        <p:txBody>
          <a:bodyPr>
            <a:noAutofit/>
          </a:bodyPr>
          <a:lstStyle/>
          <a:p>
            <a:pPr algn="ctr"/>
            <a:r>
              <a:rPr lang="zh-TW" altLang="en-US" sz="66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音樂課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4D39774B-9AE0-4AEF-BB98-ABCDC7F00A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76350" y="1628775"/>
            <a:ext cx="9872871" cy="4038600"/>
          </a:xfrm>
        </p:spPr>
        <p:txBody>
          <a:bodyPr>
            <a:normAutofit fontScale="32500" lnSpcReduction="20000"/>
          </a:bodyPr>
          <a:lstStyle/>
          <a:p>
            <a:pPr marL="45720" indent="0">
              <a:buNone/>
            </a:pPr>
            <a:endParaRPr lang="zh-TW" altLang="en-US" sz="44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67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🔺平時：</a:t>
            </a:r>
            <a:r>
              <a:rPr lang="en-US" altLang="zh-TW" sz="67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80%</a:t>
            </a:r>
          </a:p>
          <a:p>
            <a:r>
              <a:rPr lang="zh-TW" altLang="en-US" sz="67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。評分內容</a:t>
            </a:r>
          </a:p>
          <a:p>
            <a:r>
              <a:rPr lang="zh-TW" altLang="en-US" sz="67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遵守上課秩序、積極參與課堂活動</a:t>
            </a:r>
          </a:p>
          <a:p>
            <a:endParaRPr lang="zh-TW" altLang="en-US" sz="67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67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🔺期末考試：</a:t>
            </a:r>
            <a:r>
              <a:rPr lang="en-US" altLang="zh-TW" sz="67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20%</a:t>
            </a:r>
          </a:p>
          <a:p>
            <a:r>
              <a:rPr lang="zh-TW" altLang="en-US" sz="67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。期末考試內容為唱一首上課教過的歌</a:t>
            </a:r>
          </a:p>
          <a:p>
            <a:r>
              <a:rPr lang="zh-TW" altLang="en-US" sz="67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。評分內容</a:t>
            </a:r>
          </a:p>
          <a:p>
            <a:r>
              <a:rPr lang="zh-TW" altLang="en-US" sz="67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音準、節奏、音量、熟練度、流暢度、完整性、音樂表現平時成績</a:t>
            </a:r>
            <a:r>
              <a:rPr lang="en-US" altLang="zh-TW" sz="67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40 %</a:t>
            </a:r>
          </a:p>
          <a:p>
            <a:endParaRPr lang="zh-TW" altLang="en-US" sz="44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850367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5EB4F8E-3D1D-4032-ABAD-2EF1C47B50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0351" y="476250"/>
            <a:ext cx="9875520" cy="885825"/>
          </a:xfrm>
        </p:spPr>
        <p:txBody>
          <a:bodyPr>
            <a:noAutofit/>
          </a:bodyPr>
          <a:lstStyle/>
          <a:p>
            <a:pPr algn="ctr"/>
            <a:r>
              <a:rPr lang="zh-TW" altLang="en-US" sz="6600" dirty="0">
                <a:solidFill>
                  <a:schemeClr val="tx1"/>
                </a:solidFill>
              </a:rPr>
              <a:t>鵲躍跨國際</a:t>
            </a:r>
            <a:r>
              <a:rPr lang="en-US" altLang="zh-TW" sz="6600" dirty="0">
                <a:solidFill>
                  <a:schemeClr val="tx1"/>
                </a:solidFill>
              </a:rPr>
              <a:t>(</a:t>
            </a:r>
            <a:r>
              <a:rPr lang="zh-TW" altLang="en-US" sz="6600" dirty="0">
                <a:solidFill>
                  <a:schemeClr val="tx1"/>
                </a:solidFill>
              </a:rPr>
              <a:t>英語</a:t>
            </a:r>
            <a:r>
              <a:rPr lang="en-US" altLang="zh-TW" sz="6600" dirty="0">
                <a:solidFill>
                  <a:schemeClr val="tx1"/>
                </a:solidFill>
              </a:rPr>
              <a:t>)</a:t>
            </a:r>
            <a:endParaRPr lang="zh-TW" altLang="en-US" sz="66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4D39774B-9AE0-4AEF-BB98-ABCDC7F00A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76350" y="1628775"/>
            <a:ext cx="9872871" cy="4038600"/>
          </a:xfrm>
        </p:spPr>
        <p:txBody>
          <a:bodyPr>
            <a:normAutofit/>
          </a:bodyPr>
          <a:lstStyle/>
          <a:p>
            <a:endParaRPr lang="zh-TW" altLang="en-US" sz="4400" dirty="0">
              <a:solidFill>
                <a:schemeClr val="tx1"/>
              </a:solidFill>
            </a:endParaRPr>
          </a:p>
          <a:p>
            <a:r>
              <a:rPr lang="en-US" altLang="zh-TW" sz="4400" dirty="0">
                <a:solidFill>
                  <a:schemeClr val="tx1"/>
                </a:solidFill>
              </a:rPr>
              <a:t>1. </a:t>
            </a:r>
            <a:r>
              <a:rPr lang="zh-TW" altLang="en-US" sz="4400" dirty="0">
                <a:solidFill>
                  <a:schemeClr val="tx1"/>
                </a:solidFill>
              </a:rPr>
              <a:t>平時成績</a:t>
            </a:r>
            <a:r>
              <a:rPr lang="en-US" altLang="zh-TW" sz="4400" dirty="0">
                <a:solidFill>
                  <a:schemeClr val="tx1"/>
                </a:solidFill>
              </a:rPr>
              <a:t>50%</a:t>
            </a:r>
          </a:p>
          <a:p>
            <a:pPr lvl="1"/>
            <a:r>
              <a:rPr lang="zh-TW" altLang="en-US" sz="3400" dirty="0">
                <a:solidFill>
                  <a:schemeClr val="tx1"/>
                </a:solidFill>
              </a:rPr>
              <a:t>（作業</a:t>
            </a:r>
            <a:r>
              <a:rPr lang="en-US" altLang="zh-TW" sz="3400" dirty="0">
                <a:solidFill>
                  <a:schemeClr val="tx1"/>
                </a:solidFill>
              </a:rPr>
              <a:t>20%/</a:t>
            </a:r>
            <a:r>
              <a:rPr lang="zh-TW" altLang="en-US" sz="3400" dirty="0">
                <a:solidFill>
                  <a:schemeClr val="tx1"/>
                </a:solidFill>
              </a:rPr>
              <a:t>上課學習態度</a:t>
            </a:r>
            <a:r>
              <a:rPr lang="en-US" altLang="zh-TW" sz="3400" dirty="0">
                <a:solidFill>
                  <a:schemeClr val="tx1"/>
                </a:solidFill>
              </a:rPr>
              <a:t>30%</a:t>
            </a:r>
            <a:r>
              <a:rPr lang="zh-TW" altLang="en-US" sz="3400" dirty="0">
                <a:solidFill>
                  <a:schemeClr val="tx1"/>
                </a:solidFill>
              </a:rPr>
              <a:t>）</a:t>
            </a:r>
          </a:p>
          <a:p>
            <a:r>
              <a:rPr lang="en-US" altLang="zh-TW" sz="4400" dirty="0">
                <a:solidFill>
                  <a:schemeClr val="tx1"/>
                </a:solidFill>
              </a:rPr>
              <a:t>2. </a:t>
            </a:r>
            <a:r>
              <a:rPr lang="zh-TW" altLang="en-US" sz="4400" dirty="0">
                <a:solidFill>
                  <a:schemeClr val="tx1"/>
                </a:solidFill>
              </a:rPr>
              <a:t>定期評量</a:t>
            </a:r>
            <a:r>
              <a:rPr lang="en-US" altLang="zh-TW" sz="4400" dirty="0">
                <a:solidFill>
                  <a:schemeClr val="tx1"/>
                </a:solidFill>
              </a:rPr>
              <a:t>50%</a:t>
            </a:r>
          </a:p>
          <a:p>
            <a:pPr lvl="1"/>
            <a:r>
              <a:rPr lang="zh-TW" altLang="en-US" sz="3400" dirty="0">
                <a:solidFill>
                  <a:schemeClr val="tx1"/>
                </a:solidFill>
              </a:rPr>
              <a:t>（期中考</a:t>
            </a:r>
            <a:r>
              <a:rPr lang="en-US" altLang="zh-TW" sz="3400" dirty="0">
                <a:solidFill>
                  <a:schemeClr val="tx1"/>
                </a:solidFill>
              </a:rPr>
              <a:t>20%/</a:t>
            </a:r>
            <a:r>
              <a:rPr lang="zh-TW" altLang="en-US" sz="3400" dirty="0">
                <a:solidFill>
                  <a:schemeClr val="tx1"/>
                </a:solidFill>
              </a:rPr>
              <a:t>期末考</a:t>
            </a:r>
            <a:r>
              <a:rPr lang="en-US" altLang="zh-TW" sz="3400" dirty="0">
                <a:solidFill>
                  <a:schemeClr val="tx1"/>
                </a:solidFill>
              </a:rPr>
              <a:t>20%/</a:t>
            </a:r>
            <a:r>
              <a:rPr lang="zh-TW" altLang="en-US" sz="3400" dirty="0">
                <a:solidFill>
                  <a:schemeClr val="tx1"/>
                </a:solidFill>
              </a:rPr>
              <a:t>口語測驗</a:t>
            </a:r>
            <a:r>
              <a:rPr lang="en-US" altLang="zh-TW" sz="3400" dirty="0">
                <a:solidFill>
                  <a:schemeClr val="tx1"/>
                </a:solidFill>
              </a:rPr>
              <a:t>10%</a:t>
            </a:r>
            <a:r>
              <a:rPr lang="zh-TW" altLang="en-US" sz="3400" dirty="0">
                <a:solidFill>
                  <a:schemeClr val="tx1"/>
                </a:solidFill>
              </a:rPr>
              <a:t>）</a:t>
            </a:r>
            <a:endParaRPr lang="en-US" altLang="zh-TW" sz="3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5493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A1EDD79-512A-49E4-ACA7-CF6FC21AA9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095375"/>
          </a:xfrm>
        </p:spPr>
        <p:txBody>
          <a:bodyPr>
            <a:normAutofit/>
          </a:bodyPr>
          <a:lstStyle/>
          <a:p>
            <a:pPr algn="ctr"/>
            <a:r>
              <a:rPr lang="zh-TW" altLang="en-US" sz="66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體育</a:t>
            </a:r>
            <a:endParaRPr lang="zh-TW" altLang="en-US" sz="6600" b="1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1A49EBB9-6D1F-4C6E-A6D4-EE1B394A0F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2057400"/>
            <a:ext cx="9872871" cy="1095375"/>
          </a:xfrm>
        </p:spPr>
        <p:txBody>
          <a:bodyPr>
            <a:noAutofit/>
          </a:bodyPr>
          <a:lstStyle/>
          <a:p>
            <a:r>
              <a:rPr lang="zh-TW" altLang="en-US" sz="4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上課平時成績</a:t>
            </a:r>
            <a:r>
              <a:rPr lang="en-US" altLang="zh-TW" sz="4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50%</a:t>
            </a:r>
            <a:r>
              <a:rPr lang="zh-TW" altLang="en-US" sz="4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（遵守課堂的規定）</a:t>
            </a:r>
          </a:p>
          <a:p>
            <a:r>
              <a:rPr lang="zh-TW" altLang="en-US" sz="4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實際操作</a:t>
            </a:r>
            <a:r>
              <a:rPr lang="en-US" altLang="zh-TW" sz="4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50%</a:t>
            </a:r>
            <a:r>
              <a:rPr lang="zh-TW" altLang="en-US" sz="4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（能完成課堂老師的指定動作）</a:t>
            </a:r>
          </a:p>
        </p:txBody>
      </p:sp>
    </p:spTree>
    <p:extLst>
      <p:ext uri="{BB962C8B-B14F-4D97-AF65-F5344CB8AC3E}">
        <p14:creationId xmlns:p14="http://schemas.microsoft.com/office/powerpoint/2010/main" val="17025907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51E7466-F87B-4F59-92E6-ACDAB5716B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en-US" sz="6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健康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819E9C9E-7C39-4B1E-8DB1-E81AE248AC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4400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平時成績：</a:t>
            </a:r>
            <a:r>
              <a:rPr lang="en-US" altLang="zh-TW" sz="4400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50%</a:t>
            </a:r>
          </a:p>
          <a:p>
            <a:pPr marL="274320" lvl="1" indent="0">
              <a:buNone/>
            </a:pPr>
            <a:r>
              <a:rPr lang="en-US" altLang="zh-TW" sz="4400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→</a:t>
            </a:r>
            <a:r>
              <a:rPr lang="zh-TW" altLang="en-US" sz="4400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學習態度、上課發表、回答問題等。</a:t>
            </a:r>
          </a:p>
          <a:p>
            <a:r>
              <a:rPr lang="zh-TW" altLang="en-US" sz="4400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學習展能：</a:t>
            </a:r>
            <a:r>
              <a:rPr lang="en-US" altLang="zh-TW" sz="4400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50%</a:t>
            </a:r>
          </a:p>
          <a:p>
            <a:pPr marL="274320" lvl="1" indent="0">
              <a:buNone/>
            </a:pPr>
            <a:r>
              <a:rPr lang="en-US" altLang="zh-TW" sz="4400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→</a:t>
            </a:r>
            <a:r>
              <a:rPr lang="zh-TW" altLang="en-US" sz="4400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學習成果展現</a:t>
            </a:r>
            <a:r>
              <a:rPr lang="en-US" altLang="zh-TW" sz="4400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4400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學習單展現、口語發</a:t>
            </a:r>
            <a:endParaRPr lang="en-US" altLang="zh-TW" sz="4400" dirty="0">
              <a:solidFill>
                <a:schemeClr val="tx1">
                  <a:lumMod val="95000"/>
                  <a:lumOff val="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74320" lvl="1" indent="0">
              <a:buNone/>
            </a:pPr>
            <a:r>
              <a:rPr lang="zh-TW" altLang="en-US" sz="440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表</a:t>
            </a:r>
            <a:r>
              <a:rPr lang="zh-TW" altLang="en-US" sz="4400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、上課即時評量等</a:t>
            </a:r>
            <a:r>
              <a:rPr lang="en-US" altLang="zh-TW" sz="4400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4400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3710430201"/>
      </p:ext>
    </p:extLst>
  </p:cSld>
  <p:clrMapOvr>
    <a:masterClrMapping/>
  </p:clrMapOvr>
</p:sld>
</file>

<file path=ppt/theme/theme1.xml><?xml version="1.0" encoding="utf-8"?>
<a:theme xmlns:a="http://schemas.openxmlformats.org/drawingml/2006/main" name="基礎">
  <a:themeElements>
    <a:clrScheme name="基礎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基礎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基礎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TM03457444[[fn=基礎]]</Template>
  <TotalTime>12</TotalTime>
  <Words>261</Words>
  <Application>Microsoft Office PowerPoint</Application>
  <PresentationFormat>寬螢幕</PresentationFormat>
  <Paragraphs>40</Paragraphs>
  <Slides>8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8</vt:i4>
      </vt:variant>
    </vt:vector>
  </HeadingPairs>
  <TitlesOfParts>
    <vt:vector size="13" baseType="lpstr">
      <vt:lpstr>微軟正黑體</vt:lpstr>
      <vt:lpstr>微軟正黑體 Light</vt:lpstr>
      <vt:lpstr>新細明體</vt:lpstr>
      <vt:lpstr>Corbel</vt:lpstr>
      <vt:lpstr>基礎</vt:lpstr>
      <vt:lpstr>PowerPoint 簡報</vt:lpstr>
      <vt:lpstr>客家語</vt:lpstr>
      <vt:lpstr>閩南語</vt:lpstr>
      <vt:lpstr>閱讀·悅讀評分方式</vt:lpstr>
      <vt:lpstr>音樂課</vt:lpstr>
      <vt:lpstr>鵲躍跨國際(英語)</vt:lpstr>
      <vt:lpstr>體育</vt:lpstr>
      <vt:lpstr>健康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3</cp:revision>
  <dcterms:created xsi:type="dcterms:W3CDTF">2023-09-13T06:28:41Z</dcterms:created>
  <dcterms:modified xsi:type="dcterms:W3CDTF">2023-09-15T07:26:43Z</dcterms:modified>
</cp:coreProperties>
</file>