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08F3-AF38-4B54-8713-F6FED72C7F31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A44E-E8AF-4ED3-8A16-33FA562F1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84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08F3-AF38-4B54-8713-F6FED72C7F31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A44E-E8AF-4ED3-8A16-33FA562F1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7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08F3-AF38-4B54-8713-F6FED72C7F31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A44E-E8AF-4ED3-8A16-33FA562F1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11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08F3-AF38-4B54-8713-F6FED72C7F31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A44E-E8AF-4ED3-8A16-33FA562F1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12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08F3-AF38-4B54-8713-F6FED72C7F31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A44E-E8AF-4ED3-8A16-33FA562F1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56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08F3-AF38-4B54-8713-F6FED72C7F31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A44E-E8AF-4ED3-8A16-33FA562F1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64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08F3-AF38-4B54-8713-F6FED72C7F31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A44E-E8AF-4ED3-8A16-33FA562F1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762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08F3-AF38-4B54-8713-F6FED72C7F31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A44E-E8AF-4ED3-8A16-33FA562F1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607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08F3-AF38-4B54-8713-F6FED72C7F31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A44E-E8AF-4ED3-8A16-33FA562F1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580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08F3-AF38-4B54-8713-F6FED72C7F31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A44E-E8AF-4ED3-8A16-33FA562F1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4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08F3-AF38-4B54-8713-F6FED72C7F31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A44E-E8AF-4ED3-8A16-33FA562F1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89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008F3-AF38-4B54-8713-F6FED72C7F31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AA44E-E8AF-4ED3-8A16-33FA562F1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55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手機新增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帳戶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25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54050"/>
            <a:ext cx="68580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5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850"/>
            <a:ext cx="5760640" cy="713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1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3044"/>
          <a:stretch/>
        </p:blipFill>
        <p:spPr bwMode="auto">
          <a:xfrm>
            <a:off x="1619672" y="404664"/>
            <a:ext cx="5842000" cy="417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96" b="1"/>
          <a:stretch/>
        </p:blipFill>
        <p:spPr bwMode="auto">
          <a:xfrm>
            <a:off x="1628800" y="4450117"/>
            <a:ext cx="5842000" cy="24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0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86"/>
          <a:stretch/>
        </p:blipFill>
        <p:spPr bwMode="auto">
          <a:xfrm>
            <a:off x="2213625" y="4051312"/>
            <a:ext cx="5099291" cy="283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66"/>
          <a:stretch/>
        </p:blipFill>
        <p:spPr bwMode="auto">
          <a:xfrm>
            <a:off x="2213626" y="-1107503"/>
            <a:ext cx="5099291" cy="515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3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47" y="-1199102"/>
            <a:ext cx="5883796" cy="808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如螢幕大小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新細明體</vt:lpstr>
      <vt:lpstr>Arial</vt:lpstr>
      <vt:lpstr>Calibri</vt:lpstr>
      <vt:lpstr>Office 佈景主題</vt:lpstr>
      <vt:lpstr>手機新增google帳戶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手機新增google帳戶</dc:title>
  <dc:creator>user</dc:creator>
  <cp:lastModifiedBy>user</cp:lastModifiedBy>
  <cp:revision>1</cp:revision>
  <dcterms:created xsi:type="dcterms:W3CDTF">2021-09-09T14:09:49Z</dcterms:created>
  <dcterms:modified xsi:type="dcterms:W3CDTF">2021-09-10T07:00:02Z</dcterms:modified>
</cp:coreProperties>
</file>